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7.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8.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19.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76" r:id="rId11"/>
    <p:sldId id="277" r:id="rId12"/>
    <p:sldId id="279" r:id="rId13"/>
    <p:sldId id="280" r:id="rId14"/>
    <p:sldId id="281" r:id="rId15"/>
    <p:sldId id="282" r:id="rId16"/>
    <p:sldId id="284" r:id="rId17"/>
    <p:sldId id="263" r:id="rId18"/>
    <p:sldId id="269" r:id="rId19"/>
    <p:sldId id="270" r:id="rId20"/>
    <p:sldId id="272" r:id="rId21"/>
    <p:sldId id="273" r:id="rId22"/>
    <p:sldId id="274" r:id="rId23"/>
    <p:sldId id="267" r:id="rId24"/>
    <p:sldId id="268" r:id="rId25"/>
  </p:sldIdLst>
  <p:sldSz cx="12192000" cy="6858000"/>
  <p:notesSz cx="6858000" cy="9144000"/>
  <p:embeddedFontLst>
    <p:embeddedFont>
      <p:font typeface="맑은 고딕" panose="020B0503020000020004" pitchFamily="50" charset="-127"/>
      <p:regular r:id="rId27"/>
      <p:bold r:id="rId28"/>
    </p:embeddedFont>
    <p:embeddedFont>
      <p:font typeface="맑은 고딕" panose="020B0503020000020004" pitchFamily="50" charset="-127"/>
      <p:regular r:id="rId27"/>
      <p:bold r:id="rId28"/>
    </p:embeddedFont>
    <p:embeddedFont>
      <p:font typeface="배달의민족 도현" panose="020B0600000101010101" pitchFamily="50" charset="-127"/>
      <p:regular r:id="rId29"/>
    </p:embeddedFont>
    <p:embeddedFont>
      <p:font typeface="배달의민족 한나체 Air" panose="020B0600000101010101" pitchFamily="50" charset="-127"/>
      <p:regular r:id="rId30"/>
    </p:embeddedFont>
    <p:embeddedFont>
      <p:font typeface="배달의민족 한나체 Pro" panose="020B0600000101010101" pitchFamily="50" charset="-127"/>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5wh+CNECTdqdpBSTebcpZBLZkA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21C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E66CB0-00AB-41B2-9156-ACABFC2F67AA}" v="426" dt="2021-05-29T07:52:45.309"/>
  </p1510:revLst>
</p1510:revInfo>
</file>

<file path=ppt/tableStyles.xml><?xml version="1.0" encoding="utf-8"?>
<a:tblStyleLst xmlns:a="http://schemas.openxmlformats.org/drawingml/2006/main" def="{50C915D3-BC87-47E5-8BD4-1BE3A16F2E5C}">
  <a:tblStyle styleId="{50C915D3-BC87-47E5-8BD4-1BE3A16F2E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46941" autoAdjust="0"/>
  </p:normalViewPr>
  <p:slideViewPr>
    <p:cSldViewPr snapToGrid="0">
      <p:cViewPr varScale="1">
        <p:scale>
          <a:sx n="31" d="100"/>
          <a:sy n="31" d="100"/>
        </p:scale>
        <p:origin x="2144" y="1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customschemas.google.com/relationships/presentationmetadata" Target="meta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0"/>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2"/>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3"/>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4"/>
    </inkml:context>
    <inkml:brush xml:id="br0">
      <inkml:brushProperty name="width" value="0.05" units="cm"/>
      <inkml:brushProperty name="height" value="0.05" units="cm"/>
    </inkml:brush>
  </inkml:definitions>
  <inkml:trace contextRef="#ctx0" brushRef="#br0">137 2 4481,'0'0'9158,"0"0"-7997,-1-1-1063,1 1 0,0 0 0,0 0 0,-1 0 0,1 0 0,0 0 0,0 0 0,0-1 0,0 1-1,-1 0 1,1 0 0,0 0 0,-1 0 0,1 0 0,-1 0 0,1 0 0,0 0 0,-1 0 0,1 0-1,0 0 1,-1 0 0,1 0 0,0 0 0,-1 0 0,1 0 0,0 1 0,-1-1 0,1 0-1,0 0 1,-1 0 0,1 0 0,-52 29 2664,51-29-2747,-34 25 527,28-20-491,1 0 0,-10 12 1,15-16-59,-1 1 0,1-1 0,0 1 0,0 0 0,0-1 0,1 1 1,-1 0-1,0 0 0,1 0 0,-1 1 0,1-2-4,0-1 1,0 0-1,0 1 1,0-1 0,0 1-1,1-1 1,-1 0-1,0 1 1,0-1-1,0 0 1,1 0-1,-1 1 1,0-1-1,0 0 1,1 1-1,-1-1 1,0 0-1,1 0 1,-1 1-1,0-1 1,0 0-1,0 0 1,1 0 0,-1 0-1,1 0 1,0 0-1,1 1-5,0-1 1,0 0-1,-1 1 0,1-1 0,3 0 0,39 1-441,-26-1 312,2 0 15,21 0 2,-32 0 130,0 1 0,15 2 0,-22-2 7,0-1 0,1 0 0,3 2 0,-6-2-17,1 0-1,0 1 1,-1-1 0,1 0-1,-1 1 1,1-1 0,-1 0 0,1 1-1,-1-1 1,0 0 0,0 1-1,1-1 1,-1 1 0,0-1 0,1 0-1,-1 1 1,0-1 0,1 1 0,-1-1-1,0 0 13,0 1-1,0 0 1,0-1 0,0 1-1,0-1 1,0 1-1,0 0 1,0-1-1,-1 1 1,1-1-1,0 1 1,0 0 0,-1 0-1,0-1 15,0 2-1,-1-1 1,-1 2-1,1-1 29,-48 33 749,48-34-778,-13 9 172,-1 0 1,-26 11-1,40-20-186,-9 4 37,-8 5 0,18-9-55,0-1 1,0 1-1,1-1 1,-1 1-1,0-1 1,1 0-1,-1 1 1,1-1-1,-1 1 1,1 0-1,-1-1 1,1 1-1,-1 0 1,1-1-1,0 1 1,0 0-1,0-1 1,0 1 0,0 0-1,0-1 1,0 1 4,0-1 1,0 1 0,0-1 0,0 1-1,0-1 1,0 1 0,0-1 0,0 1-1,1-1 1,-1 0 0,0 1 0,1-1 0,-1 1-1,0-1 1,1 0 0,-1 1 0,1-1-1,-1 0 1,1 0 0,-1 0 0,1 0 0,-1 1-1,1-1 1,1 1 0,-2-1-3,2 1 0,0-1 1,0 1-1,-1-1 0,1 1 0,-1-1 1,4 1-1,11-1 17,-11 1-38,13-1 19,19 1 34,-32 0-28,-1-1-1,0 0 1,1 1-1,-1 0 1,8 3-1,-11-4-2,0 0 0,0 1 0,-1-1-1,1 0 1,0 1 0,0-1 0,-1 1 0,0-1-1,1 0 1,-1 0 0,1 0 0,-1 1 0,1-1 0,-1 1-1,1-1 1,-1 1 0,0 0 0,1-1 0,-1 1 0,0-1-1,0 1 1,1 0 0,-1-1 0,0 1 0,0 0-1,0-1 11,0 1 0,0 0 0,-1 0 0,1-1 0,0 1 0,0 0 0,-1 0 0,1-1 0,0 1 0,-1 0 0,1-1 0,-1 0 0,0 1 0,1-1 0,-1 2 0,-6 4 68,0-1 0,-13 7-1,-18 9 204,35-20-291,-1 1-88,0 0 0,0 0 0,-5 4-1,9-6-2236,0 1-6794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5"/>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2"/>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3"/>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4"/>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2"/>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5"/>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6"/>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7"/>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8"/>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9"/>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0"/>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2"/>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3"/>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4"/>
    </inkml:context>
    <inkml:brush xml:id="br0">
      <inkml:brushProperty name="width" value="0.05" units="cm"/>
      <inkml:brushProperty name="height" value="0.05" units="cm"/>
    </inkml:brush>
  </inkml:definitions>
  <inkml:trace contextRef="#ctx0" brushRef="#br0">137 2 4481,'0'0'9158,"0"0"-7997,-1-1-1063,1 1 0,0 0 0,0 0 0,-1 0 0,1 0 0,0 0 0,0 0 0,0-1 0,0 1-1,-1 0 1,1 0 0,0 0 0,-1 0 0,1 0 0,-1 0 0,1 0 0,0 0 0,-1 0 0,1 0-1,0 0 1,-1 0 0,1 0 0,0 0 0,-1 0 0,1 0 0,0 1 0,-1-1 0,1 0-1,0 0 1,-1 0 0,1 0 0,-52 29 2664,51-29-2747,-34 25 527,28-20-491,1 0 0,-10 12 1,15-16-59,-1 1 0,1-1 0,0 1 0,0 0 0,0-1 0,1 1 1,-1 0-1,0 0 0,1 0 0,-1 1 0,1-2-4,0-1 1,0 0-1,0 1 1,0-1 0,0 1-1,1-1 1,-1 0-1,0 1 1,0-1-1,0 0 1,1 0-1,-1 1 1,0-1-1,0 0 1,1 1-1,-1-1 1,0 0-1,1 0 1,-1 1-1,0-1 1,0 0-1,0 0 1,1 0 0,-1 0-1,1 0 1,0 0-1,1 1-5,0-1 1,0 0-1,-1 1 0,1-1 0,3 0 0,39 1-441,-26-1 312,2 0 15,21 0 2,-32 0 130,0 1 0,15 2 0,-22-2 7,0-1 0,1 0 0,3 2 0,-6-2-17,1 0-1,0 1 1,-1-1 0,1 0-1,-1 1 1,1-1 0,-1 0 0,1 1-1,-1-1 1,0 0 0,0 1-1,1-1 1,-1 1 0,0-1 0,1 0-1,-1 1 1,0-1 0,1 1 0,-1-1-1,0 0 13,0 1-1,0 0 1,0-1 0,0 1-1,0-1 1,0 1-1,0 0 1,0-1-1,-1 1 1,1-1-1,0 1 1,0 0 0,-1 0-1,0-1 15,0 2-1,-1-1 1,-1 2-1,1-1 29,-48 33 749,48-34-778,-13 9 172,-1 0 1,-26 11-1,40-20-186,-9 4 37,-8 5 0,18-9-55,0-1 1,0 1-1,1-1 1,-1 1-1,0-1 1,1 0-1,-1 1 1,1-1-1,-1 1 1,1 0-1,-1-1 1,1 1-1,-1 0 1,1-1-1,0 1 1,0 0-1,0-1 1,0 1 0,0 0-1,0-1 1,0 1 4,0-1 1,0 1 0,0-1 0,0 1-1,0-1 1,0 1 0,0-1 0,0 1-1,1-1 1,-1 0 0,0 1 0,1-1 0,-1 1-1,0-1 1,1 0 0,-1 1 0,1-1-1,-1 0 1,1 0 0,-1 0 0,1 0 0,-1 1-1,1-1 1,1 1 0,-2-1-3,2 1 0,0-1 1,0 1-1,-1-1 0,1 1 0,-1-1 1,4 1-1,11-1 17,-11 1-38,13-1 19,19 1 34,-32 0-28,-1-1-1,0 0 1,1 1-1,-1 0 1,8 3-1,-11-4-2,0 0 0,0 1 0,-1-1-1,1 0 1,0 1 0,0-1 0,-1 1 0,0-1-1,1 0 1,-1 0 0,1 0 0,-1 1 0,1-1 0,-1 1-1,1-1 1,-1 1 0,0 0 0,1-1 0,-1 1 0,0-1-1,0 1 1,1 0 0,-1-1 0,0 1 0,0 0-1,0-1 11,0 1 0,0 0 0,-1 0 0,1-1 0,0 1 0,0 0 0,-1 0 0,1-1 0,0 1 0,-1 0 0,1-1 0,-1 0 0,0 1 0,1-1 0,-1 2 0,-6 4 68,0-1 0,-13 7-1,-18 9 204,35-20-291,-1 1-88,0 0 0,0 0 0,-5 4-1,9-6-2236,0 1-6794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3"/>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5"/>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2"/>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3"/>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4"/>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5"/>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6"/>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7"/>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8"/>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9"/>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4"/>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0"/>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2"/>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3"/>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4"/>
    </inkml:context>
    <inkml:brush xml:id="br0">
      <inkml:brushProperty name="width" value="0.05" units="cm"/>
      <inkml:brushProperty name="height" value="0.05" units="cm"/>
    </inkml:brush>
  </inkml:definitions>
  <inkml:trace contextRef="#ctx0" brushRef="#br0">137 2 4481,'0'0'9158,"0"0"-7997,-1-1-1063,1 1 0,0 0 0,0 0 0,-1 0 0,1 0 0,0 0 0,0 0 0,0-1 0,0 1-1,-1 0 1,1 0 0,0 0 0,-1 0 0,1 0 0,-1 0 0,1 0 0,0 0 0,-1 0 0,1 0-1,0 0 1,-1 0 0,1 0 0,0 0 0,-1 0 0,1 0 0,0 1 0,-1-1 0,1 0-1,0 0 1,-1 0 0,1 0 0,-52 29 2664,51-29-2747,-34 25 527,28-20-491,1 0 0,-10 12 1,15-16-59,-1 1 0,1-1 0,0 1 0,0 0 0,0-1 0,1 1 1,-1 0-1,0 0 0,1 0 0,-1 1 0,1-2-4,0-1 1,0 0-1,0 1 1,0-1 0,0 1-1,1-1 1,-1 0-1,0 1 1,0-1-1,0 0 1,1 0-1,-1 1 1,0-1-1,0 0 1,1 1-1,-1-1 1,0 0-1,1 0 1,-1 1-1,0-1 1,0 0-1,0 0 1,1 0 0,-1 0-1,1 0 1,0 0-1,1 1-5,0-1 1,0 0-1,-1 1 0,1-1 0,3 0 0,39 1-441,-26-1 312,2 0 15,21 0 2,-32 0 130,0 1 0,15 2 0,-22-2 7,0-1 0,1 0 0,3 2 0,-6-2-17,1 0-1,0 1 1,-1-1 0,1 0-1,-1 1 1,1-1 0,-1 0 0,1 1-1,-1-1 1,0 0 0,0 1-1,1-1 1,-1 1 0,0-1 0,1 0-1,-1 1 1,0-1 0,1 1 0,-1-1-1,0 0 13,0 1-1,0 0 1,0-1 0,0 1-1,0-1 1,0 1-1,0 0 1,0-1-1,-1 1 1,1-1-1,0 1 1,0 0 0,-1 0-1,0-1 15,0 2-1,-1-1 1,-1 2-1,1-1 29,-48 33 749,48-34-778,-13 9 172,-1 0 1,-26 11-1,40-20-186,-9 4 37,-8 5 0,18-9-55,0-1 1,0 1-1,1-1 1,-1 1-1,0-1 1,1 0-1,-1 1 1,1-1-1,-1 1 1,1 0-1,-1-1 1,1 1-1,-1 0 1,1-1-1,0 1 1,0 0-1,0-1 1,0 1 0,0 0-1,0-1 1,0 1 4,0-1 1,0 1 0,0-1 0,0 1-1,0-1 1,0 1 0,0-1 0,0 1-1,1-1 1,-1 0 0,0 1 0,1-1 0,-1 1-1,0-1 1,1 0 0,-1 1 0,1-1-1,-1 0 1,1 0 0,-1 0 0,1 0 0,-1 1-1,1-1 1,1 1 0,-2-1-3,2 1 0,0-1 1,0 1-1,-1-1 0,1 1 0,-1-1 1,4 1-1,11-1 17,-11 1-38,13-1 19,19 1 34,-32 0-28,-1-1-1,0 0 1,1 1-1,-1 0 1,8 3-1,-11-4-2,0 0 0,0 1 0,-1-1-1,1 0 1,0 1 0,0-1 0,-1 1 0,0-1-1,1 0 1,-1 0 0,1 0 0,-1 1 0,1-1 0,-1 1-1,1-1 1,-1 1 0,0 0 0,1-1 0,-1 1 0,0-1-1,0 1 1,1 0 0,-1-1 0,0 1 0,0 0-1,0-1 11,0 1 0,0 0 0,-1 0 0,1-1 0,0 1 0,0 0 0,-1 0 0,1-1 0,0 1 0,-1 0 0,1-1 0,-1 0 0,0 1 0,1-1 0,-1 2 0,-6 4 68,0-1 0,-13 7-1,-18 9 204,35-20-291,-1 1-88,0 0 0,0 0 0,-5 4-1,9-6-2236,0 1-6794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5"/>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2"/>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3"/>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4"/>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5"/>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5"/>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6"/>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7"/>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8"/>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9"/>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0"/>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2"/>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3"/>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4"/>
    </inkml:context>
    <inkml:brush xml:id="br0">
      <inkml:brushProperty name="width" value="0.05" units="cm"/>
      <inkml:brushProperty name="height" value="0.05" units="cm"/>
    </inkml:brush>
  </inkml:definitions>
  <inkml:trace contextRef="#ctx0" brushRef="#br0">137 2 4481,'0'0'9158,"0"0"-7997,-1-1-1063,1 1 0,0 0 0,0 0 0,-1 0 0,1 0 0,0 0 0,0 0 0,0-1 0,0 1-1,-1 0 1,1 0 0,0 0 0,-1 0 0,1 0 0,-1 0 0,1 0 0,0 0 0,-1 0 0,1 0-1,0 0 1,-1 0 0,1 0 0,0 0 0,-1 0 0,1 0 0,0 1 0,-1-1 0,1 0-1,0 0 1,-1 0 0,1 0 0,-52 29 2664,51-29-2747,-34 25 527,28-20-491,1 0 0,-10 12 1,15-16-59,-1 1 0,1-1 0,0 1 0,0 0 0,0-1 0,1 1 1,-1 0-1,0 0 0,1 0 0,-1 1 0,1-2-4,0-1 1,0 0-1,0 1 1,0-1 0,0 1-1,1-1 1,-1 0-1,0 1 1,0-1-1,0 0 1,1 0-1,-1 1 1,0-1-1,0 0 1,1 1-1,-1-1 1,0 0-1,1 0 1,-1 1-1,0-1 1,0 0-1,0 0 1,1 0 0,-1 0-1,1 0 1,0 0-1,1 1-5,0-1 1,0 0-1,-1 1 0,1-1 0,3 0 0,39 1-441,-26-1 312,2 0 15,21 0 2,-32 0 130,0 1 0,15 2 0,-22-2 7,0-1 0,1 0 0,3 2 0,-6-2-17,1 0-1,0 1 1,-1-1 0,1 0-1,-1 1 1,1-1 0,-1 0 0,1 1-1,-1-1 1,0 0 0,0 1-1,1-1 1,-1 1 0,0-1 0,1 0-1,-1 1 1,0-1 0,1 1 0,-1-1-1,0 0 13,0 1-1,0 0 1,0-1 0,0 1-1,0-1 1,0 1-1,0 0 1,0-1-1,-1 1 1,1-1-1,0 1 1,0 0 0,-1 0-1,0-1 15,0 2-1,-1-1 1,-1 2-1,1-1 29,-48 33 749,48-34-778,-13 9 172,-1 0 1,-26 11-1,40-20-186,-9 4 37,-8 5 0,18-9-55,0-1 1,0 1-1,1-1 1,-1 1-1,0-1 1,1 0-1,-1 1 1,1-1-1,-1 1 1,1 0-1,-1-1 1,1 1-1,-1 0 1,1-1-1,0 1 1,0 0-1,0-1 1,0 1 0,0 0-1,0-1 1,0 1 4,0-1 1,0 1 0,0-1 0,0 1-1,0-1 1,0 1 0,0-1 0,0 1-1,1-1 1,-1 0 0,0 1 0,1-1 0,-1 1-1,0-1 1,1 0 0,-1 1 0,1-1-1,-1 0 1,1 0 0,-1 0 0,1 0 0,-1 1-1,1-1 1,1 1 0,-2-1-3,2 1 0,0-1 1,0 1-1,-1-1 0,1 1 0,-1-1 1,4 1-1,11-1 17,-11 1-38,13-1 19,19 1 34,-32 0-28,-1-1-1,0 0 1,1 1-1,-1 0 1,8 3-1,-11-4-2,0 0 0,0 1 0,-1-1-1,1 0 1,0 1 0,0-1 0,-1 1 0,0-1-1,1 0 1,-1 0 0,1 0 0,-1 1 0,1-1 0,-1 1-1,1-1 1,-1 1 0,0 0 0,1-1 0,-1 1 0,0-1-1,0 1 1,1 0 0,-1-1 0,0 1 0,0 0-1,0-1 11,0 1 0,0 0 0,-1 0 0,1-1 0,0 1 0,0 0 0,-1 0 0,1-1 0,0 1 0,-1 0 0,1-1 0,-1 0 0,0 1 0,1-1 0,-1 2 0,-6 4 68,0-1 0,-13 7-1,-18 9 204,35-20-291,-1 1-88,0 0 0,0 0 0,-5 4-1,9-6-2236,0 1-6794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6"/>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5"/>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2"/>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3"/>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4"/>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5"/>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6"/>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7"/>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8"/>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9"/>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7"/>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0"/>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2"/>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3"/>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4"/>
    </inkml:context>
    <inkml:brush xml:id="br0">
      <inkml:brushProperty name="width" value="0.05" units="cm"/>
      <inkml:brushProperty name="height" value="0.05" units="cm"/>
    </inkml:brush>
  </inkml:definitions>
  <inkml:trace contextRef="#ctx0" brushRef="#br0">137 2 4481,'0'0'9158,"0"0"-7997,-1-1-1063,1 1 0,0 0 0,0 0 0,-1 0 0,1 0 0,0 0 0,0 0 0,0-1 0,0 1-1,-1 0 1,1 0 0,0 0 0,-1 0 0,1 0 0,-1 0 0,1 0 0,0 0 0,-1 0 0,1 0-1,0 0 1,-1 0 0,1 0 0,0 0 0,-1 0 0,1 0 0,0 1 0,-1-1 0,1 0-1,0 0 1,-1 0 0,1 0 0,-52 29 2664,51-29-2747,-34 25 527,28-20-491,1 0 0,-10 12 1,15-16-59,-1 1 0,1-1 0,0 1 0,0 0 0,0-1 0,1 1 1,-1 0-1,0 0 0,1 0 0,-1 1 0,1-2-4,0-1 1,0 0-1,0 1 1,0-1 0,0 1-1,1-1 1,-1 0-1,0 1 1,0-1-1,0 0 1,1 0-1,-1 1 1,0-1-1,0 0 1,1 1-1,-1-1 1,0 0-1,1 0 1,-1 1-1,0-1 1,0 0-1,0 0 1,1 0 0,-1 0-1,1 0 1,0 0-1,1 1-5,0-1 1,0 0-1,-1 1 0,1-1 0,3 0 0,39 1-441,-26-1 312,2 0 15,21 0 2,-32 0 130,0 1 0,15 2 0,-22-2 7,0-1 0,1 0 0,3 2 0,-6-2-17,1 0-1,0 1 1,-1-1 0,1 0-1,-1 1 1,1-1 0,-1 0 0,1 1-1,-1-1 1,0 0 0,0 1-1,1-1 1,-1 1 0,0-1 0,1 0-1,-1 1 1,0-1 0,1 1 0,-1-1-1,0 0 13,0 1-1,0 0 1,0-1 0,0 1-1,0-1 1,0 1-1,0 0 1,0-1-1,-1 1 1,1-1-1,0 1 1,0 0 0,-1 0-1,0-1 15,0 2-1,-1-1 1,-1 2-1,1-1 29,-48 33 749,48-34-778,-13 9 172,-1 0 1,-26 11-1,40-20-186,-9 4 37,-8 5 0,18-9-55,0-1 1,0 1-1,1-1 1,-1 1-1,0-1 1,1 0-1,-1 1 1,1-1-1,-1 1 1,1 0-1,-1-1 1,1 1-1,-1 0 1,1-1-1,0 1 1,0 0-1,0-1 1,0 1 0,0 0-1,0-1 1,0 1 4,0-1 1,0 1 0,0-1 0,0 1-1,0-1 1,0 1 0,0-1 0,0 1-1,1-1 1,-1 0 0,0 1 0,1-1 0,-1 1-1,0-1 1,1 0 0,-1 1 0,1-1-1,-1 0 1,1 0 0,-1 0 0,1 0 0,-1 1-1,1-1 1,1 1 0,-2-1-3,2 1 0,0-1 1,0 1-1,-1-1 0,1 1 0,-1-1 1,4 1-1,11-1 17,-11 1-38,13-1 19,19 1 34,-32 0-28,-1-1-1,0 0 1,1 1-1,-1 0 1,8 3-1,-11-4-2,0 0 0,0 1 0,-1-1-1,1 0 1,0 1 0,0-1 0,-1 1 0,0-1-1,1 0 1,-1 0 0,1 0 0,-1 1 0,1-1 0,-1 1-1,1-1 1,-1 1 0,0 0 0,1-1 0,-1 1 0,0-1-1,0 1 1,1 0 0,-1-1 0,0 1 0,0 0-1,0-1 11,0 1 0,0 0 0,-1 0 0,1-1 0,0 1 0,0 0 0,-1 0 0,1-1 0,0 1 0,-1 0 0,1-1 0,-1 0 0,0 1 0,1-1 0,-1 2 0,-6 4 68,0-1 0,-13 7-1,-18 9 204,35-20-291,-1 1-88,0 0 0,0 0 0,-5 4-1,9-6-2236,0 1-6794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5"/>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2"/>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3"/>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4"/>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8"/>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5"/>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6"/>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7"/>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8"/>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9"/>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0"/>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1"/>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0-1,0 0-5,2 1 1,-1 0-1,-1-1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0 1,0 1 0,0-1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2"/>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3"/>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4"/>
    </inkml:context>
    <inkml:brush xml:id="br0">
      <inkml:brushProperty name="width" value="0.05" units="cm"/>
      <inkml:brushProperty name="height" value="0.05" units="cm"/>
    </inkml:brush>
  </inkml:definitions>
  <inkml:trace contextRef="#ctx0" brushRef="#br0">137 2 4481,'0'0'9158,"0"0"-7997,-1-1-1063,1 1 0,0 0 0,0 0 0,-1 0 0,1 0 0,0 0 0,0 0 0,0-1 0,0 1-1,-1 0 1,1 0 0,0 0 0,-1 0 0,1 0 0,-1 0 0,1 0 0,0 0 0,-1 0 0,1 0-1,0 0 1,-1 0 0,1 0 0,0 0 0,-1 0 0,1 0 0,0 1 0,-1-1 0,1 0-1,0 0 1,-1 0 0,1 0 0,-52 29 2664,51-29-2747,-34 25 527,28-20-491,1 0 0,-10 12 1,15-16-59,-1 1 0,1-1 0,0 1 0,0 0 0,0-1 0,1 1 1,-1 0-1,0 0 0,1 0 0,-1 1 0,1-2-4,0-1 1,0 0-1,0 1 1,0-1 0,0 1-1,1-1 1,-1 0-1,0 1 1,0-1-1,0 0 1,1 0-1,-1 1 1,0-1-1,0 0 1,1 1-1,-1-1 1,0 0-1,1 0 1,-1 1-1,0-1 1,0 0-1,0 0 1,1 0 0,-1 0-1,1 0 1,0 0-1,1 1-5,0-1 1,0 0-1,-1 1 0,1-1 0,3 0 0,39 1-441,-26-1 312,2 0 15,21 0 2,-32 0 130,0 1 0,15 2 0,-22-2 7,0-1 0,1 0 0,3 2 0,-6-2-17,1 0-1,0 1 1,-1-1 0,1 0-1,-1 1 1,1-1 0,-1 0 0,1 1-1,-1-1 1,0 0 0,0 1-1,1-1 1,-1 1 0,0-1 0,1 0-1,-1 1 1,0-1 0,1 1 0,-1-1-1,0 0 13,0 1-1,0 0 1,0-1 0,0 1-1,0-1 1,0 1-1,0 0 1,0-1-1,-1 1 1,1-1-1,0 1 1,0 0 0,-1 0-1,0-1 15,0 2-1,-1-1 1,-1 2-1,1-1 29,-48 33 749,48-34-778,-13 9 172,-1 0 1,-26 11-1,40-20-186,-9 4 37,-8 5 0,18-9-55,0-1 1,0 1-1,1-1 1,-1 1-1,0-1 1,1 0-1,-1 1 1,1-1-1,-1 1 1,1 0-1,-1-1 1,1 1-1,-1 0 1,1-1-1,0 1 1,0 0-1,0-1 1,0 1 0,0 0-1,0-1 1,0 1 4,0-1 1,0 1 0,0-1 0,0 1-1,0-1 1,0 1 0,0-1 0,0 1-1,1-1 1,-1 0 0,0 1 0,1-1 0,-1 1-1,0-1 1,1 0 0,-1 1 0,1-1-1,-1 0 1,1 0 0,-1 0 0,1 0 0,-1 1-1,1-1 1,1 1 0,-2-1-3,2 1 0,0-1 1,0 1-1,-1-1 0,1 1 0,-1-1 1,4 1-1,11-1 17,-11 1-38,13-1 19,19 1 34,-32 0-28,-1-1-1,0 0 1,1 1-1,-1 0 1,8 3-1,-11-4-2,0 0 0,0 1 0,-1-1-1,1 0 1,0 1 0,0-1 0,-1 1 0,0-1-1,1 0 1,-1 0 0,1 0 0,-1 1 0,1-1 0,-1 1-1,1-1 1,-1 1 0,0 0 0,1-1 0,-1 1 0,0-1-1,0 1 1,1 0 0,-1-1 0,0 1 0,0 0-1,0-1 11,0 1 0,0 0 0,-1 0 0,1-1 0,0 1 0,0 0 0,-1 0 0,1-1 0,0 1 0,-1 0 0,1-1 0,-1 0 0,0 1 0,1-1 0,-1 2 0,-6 4 68,0-1 0,-13 7-1,-18 9 204,35-20-291,-1 1-88,0 0 0,0 0 0,-5 4-1,9-6-2236,0 1-6794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19"/>
    </inkml:context>
    <inkml:brush xml:id="br0">
      <inkml:brushProperty name="width" value="0.05" units="cm"/>
      <inkml:brushProperty name="height" value="0.05" units="cm"/>
    </inkml:brush>
  </inkml:definitions>
  <inkml:trace contextRef="#ctx0" brushRef="#br0">213 3 4481,'0'0'9158,"-1"-1"-7997,0 1-1063,1 0 0,0 0 0,-1-1 0,1 1 0,-1 0 0,1 0 0,-1 0 0,1 0 0,-1 0-1,0-1 1,1 1 0,-1 0 0,1 0 0,-1 0 0,1 0 0,0 0 0,0 0 0,-1 0 0,0 0-1,1 0 1,-1 0 0,1 0 0,-1 1 0,1-1 0,-1 0 0,1 0 0,-1 0 0,1 0-1,-1 0 1,1 1 0,-1-1 0,-79 45 2664,80-44-2747,-55 35 527,44-28-491,1 1 0,-15 16 1,23-23-59,1 1 0,-2 0 0,2-1 0,-1 1 0,0 0 0,2-1 1,-1 1-1,0 0 0,0-1 0,0 5 0,1-7-4,0 1 1,0-1-1,0 1 1,0-1 0,1 0-1,-1 0 1,0 1-1,0-1 1,1 1-1,-1-1 1,0 1-1,1-1 1,-1 1-1,1-1 1,-1 1-1,0-1 1,0 1-1,1-1 1,-1 0-1,1 1 1,0-1-1,-1 0 1,1 1 0,0-1-1,-1 0 1,2 1-1,0-1-5,2 0 1,-1 1-1,-1-1 0,2 1 0,1-1 0,64 1-441,-43-1 312,7 0 15,31 0 2,-50 0 130,-1 1 0,24 4 0,-33-5 7,-1 1 0,1 0 0,5 2 0,-8-2-17,0-1-1,-1 0 1,1 1 0,0-1-1,0 1 1,0-1 0,0 0 0,0 0-1,-1 1 1,1 0 0,0-1-1,-1 1 1,0-1 0,0 1 0,1 0-1,-1-1 1,1 1 0,-1 0 0,1 1-1,-1-2 13,0 0-1,0 1 1,0 0 0,0 0-1,0 0 1,0 0-1,0 0 1,-1 0-1,1 0 1,-1-1-1,1 1 1,0-1 0,-1 2-1,-1 1 15,0-1-1,-1-1 1,-1 4-1,-1-2 29,-71 52 749,74-53-778,-22 12 172,0 1 1,-42 18-1,63-32-186,-12 7 37,-17 8 0,31-15-55,0-1 1,0 1-1,0 0 1,0 0-1,0-1 1,0 0-1,0 1 1,0 0-1,1 0 1,-1 0-1,0 0 1,1 0-1,0 0 1,0 0-1,-1 0 1,1 0-1,0 0 1,0 0 0,0 0-1,0 1 1,0-1 4,0 0 1,0 0 0,0-1 0,0 0-1,0 1 1,1 0 0,-1-1 0,0 1-1,0 0 1,0-1 0,1 1 0,-1 0 0,1-1-1,-1 1 1,1-1 0,-1 1 0,1-1-1,0 1 1,0-1 0,0 0 0,-1 0 0,1 1-1,0-1 1,1 1 0,0 0-3,1 0 0,-1 0 1,0 0-1,1-1 0,0 1 0,-1 0 1,5-1-1,19 1 17,-18-1-38,18 1 19,32 1 34,-52-2-28,1 1-1,1 0 1,-2 1-1,1-1 1,12 4-1,-18-4-2,0-1 0,0 0 0,0 1-1,0-1 1,0 1 0,0 0 0,0-1 0,0 0-1,0 1 1,0-1 0,-1 1 0,1 0 0,0 0 0,-1 0-1,1-1 1,0 1 0,-1 0 0,1 0 0,-1-1 0,0 1-1,1 0 1,-1 0 0,0 0 0,0 0 0,0 1-1,0 0 11,0-2 0,0 1 0,0 0 0,0 0 0,-1 0 0,1 1 0,-1-1 0,1 0 0,-1 0 0,0-1 0,0 1 0,1 0 0,-1 0 0,1 0 0,-3 1 0,-7 6 68,-2 1 0,-18 11-1,-29 11 204,55-29-291,-2 0-88,0 2 0,-1-1 0,-5 6-1,11-9-2236,-1 1-6794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8T12:40:29.725"/>
    </inkml:context>
    <inkml:brush xml:id="br0">
      <inkml:brushProperty name="width" value="0.05" units="cm"/>
      <inkml:brushProperty name="height" value="0.05" units="cm"/>
    </inkml:brush>
  </inkml:definitions>
  <inkml:trace contextRef="#ctx0" brushRef="#br0">264 4 4481,'0'0'9158,"-1"-1"-7997,1 1-1063,-1-1 0,1 1 0,-1 0 0,0 0 0,1-1 0,-1 1 0,1 0 0,-1 0 0,0 0-1,1-1 1,-1 1 0,1 0 0,0 0 0,-1 0 0,0 0 0,0 0 0,1 0 0,-1 0 0,0 0-1,1 0 1,-1 0 0,0 0 0,1 1 0,-1-1 0,1 0 0,0 0 0,-1 0 0,0 1-1,1-1 1,-1 0 0,0 1 0,-99 54 2664,99-54-2747,-67 45 527,56-36-491,-1 1 0,-17 20 1,26-28-59,2 0 0,0 0 0,0 1 0,-1-2 0,2 2 0,-1-1 1,1 1-1,0-1 0,0 0 0,0 5 0,1-8-4,0 1 1,0 0-1,0-1 1,1 1 0,-1 0-1,0-1 1,0 1-1,1 0 1,-1-1-1,1 1 1,-1-1-1,1 0 1,-1 1-1,0-1 1,0 1-1,1-1 1,0 1-1,-1-1 1,1 1-1,0-1 1,0 1-1,-1-1 1,1 0 0,0 1-1,0-1 1,0 1-1,3-1-5,0 1 1,-1 0-1,1-1 0,-1 0 0,5 1 0,78 0-441,-53-1 312,6-1 15,42 2 2,-64-1 130,-1 2 0,30 3 0,-42-4 7,1 0 0,-1 0 0,8 3 0,-11-3-17,0-1-1,0 0 1,1 0 0,-2 1-1,1-1 1,0 1 0,0 0 0,0-1-1,0 1 1,0 0 0,-1 0-1,1-1 1,0 1 0,0 0 0,-1 0-1,0-1 1,0 1 0,1-1 0,0 3-1,-1-2 13,0 0-1,0 0 1,0 0 0,0 0-1,0-1 1,0 2-1,-1-1 1,1 0-1,0 0 1,-1 0-1,1 0 1,0 0 0,-2 1-1,-1 1 15,1-1-1,0 0 1,-5 4-1,2-3 29,-90 66 749,92-67-778,-26 17 172,-2-1 1,-51 22-1,79-38-186,-17 7 37,-18 12 0,36-20-55,1 0 1,-1-1-1,1 1 1,0 0-1,-1 0 1,2 0-1,-1 0 1,0 0-1,0 0 1,0 1-1,1-2 1,-1 1-1,0 1 1,1-1-1,-1 0 1,1 1-1,0-1 1,-1 0 0,1 0-1,0 2 1,0-2 4,0 0 1,0-1 0,1 1 0,-1 0-1,0-1 1,0 1 0,1 0 0,-1 0-1,1 0 1,-1-1 0,1 1 0,-1 0 0,1 0-1,0 0 1,0-1 0,-1 1 0,1-1-1,-1 0 1,1 1 0,0 0 0,0-1 0,0 1-1,0-1 1,3 2 0,-2-1-3,1 0 0,1 0 1,-2 0-1,2-1 0,-2 0 0,2 1 1,3 0-1,26 1 17,-24-2-38,26 1 19,35 1 34,-61-1-28,-1 0-1,1 0 1,-1 0-1,1 1 1,15 5-1,-23-7-2,0 1 0,1-1 0,-1 1-1,0 0 1,1-1 0,-1 1 0,0 0 0,0 0-1,0-1 1,0 0 0,0 1 0,0 0 0,0 0 0,0 0-1,0 0 1,0 1 0,-1-1 0,0 0 0,0-1 0,1 1-1,-1 0 1,1 0 0,-1 1 0,0-1 0,0 1-1,0 0 11,0-1 0,0 0 0,-1 1 0,1-1 0,0 1 0,-1-2 0,1 2 0,0-1 0,-1 0 0,0 1 0,0-1 0,0 0 0,0 0 0,-1 0 0,0 1 0,-11 9 68,0-1 0,-26 15-1,-35 13 204,70-35-291,-4 1-88,0-1 0,1 2 0,-10 6-1,17-11-2236,-2 0-6794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dirty="0"/>
              <a:t>안녕하십니까 </a:t>
            </a:r>
            <a:r>
              <a:rPr lang="ko-KR" dirty="0" err="1"/>
              <a:t>1조의</a:t>
            </a:r>
            <a:r>
              <a:rPr lang="ko-KR" dirty="0"/>
              <a:t> 발표를 맡게 된 허민입니다. 저희 조는 기존 </a:t>
            </a:r>
            <a:r>
              <a:rPr lang="ko-KR" dirty="0" err="1"/>
              <a:t>2차</a:t>
            </a:r>
            <a:r>
              <a:rPr lang="ko-KR" dirty="0"/>
              <a:t> 설계 내용을 바탕으로 멀티 쓰레드를 활용한 빙고게임을 구현하기로 하였습니다. </a:t>
            </a:r>
            <a:endParaRPr dirty="0"/>
          </a:p>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자 이제 </a:t>
            </a:r>
            <a:r>
              <a:rPr lang="en-US" altLang="ko-KR" dirty="0"/>
              <a:t>READY</a:t>
            </a:r>
            <a:r>
              <a:rPr lang="ko-KR" altLang="en-US" dirty="0"/>
              <a:t>를 </a:t>
            </a:r>
            <a:r>
              <a:rPr lang="ko-KR" altLang="en-US" dirty="0" err="1"/>
              <a:t>하였구요</a:t>
            </a:r>
            <a:r>
              <a:rPr lang="en-US" altLang="ko-KR" dirty="0"/>
              <a:t>. </a:t>
            </a:r>
            <a:r>
              <a:rPr lang="ko-KR" altLang="en-US" dirty="0"/>
              <a:t>그러면 </a:t>
            </a:r>
            <a:r>
              <a:rPr lang="ko-KR" altLang="en-US" dirty="0" err="1"/>
              <a:t>서버쪽에</a:t>
            </a:r>
            <a:r>
              <a:rPr lang="ko-KR" altLang="en-US" dirty="0"/>
              <a:t> </a:t>
            </a:r>
            <a:r>
              <a:rPr lang="en-US" altLang="ko-KR" dirty="0"/>
              <a:t>WAIT</a:t>
            </a:r>
            <a:r>
              <a:rPr lang="ko-KR" altLang="en-US" dirty="0"/>
              <a:t>에서 </a:t>
            </a:r>
            <a:r>
              <a:rPr lang="en-US" altLang="ko-KR" dirty="0"/>
              <a:t>READY</a:t>
            </a:r>
            <a:r>
              <a:rPr lang="ko-KR" altLang="en-US" dirty="0"/>
              <a:t>로 바뀌는 것을 볼 수 있죠</a:t>
            </a:r>
            <a:r>
              <a:rPr lang="en-US" altLang="ko-KR" dirty="0"/>
              <a:t>.</a:t>
            </a:r>
            <a:endParaRPr dirty="0"/>
          </a:p>
        </p:txBody>
      </p:sp>
      <p:sp>
        <p:nvSpPr>
          <p:cNvPr id="166" name="Google Shape;1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72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자 지금은 게임을 하고 있는 중의 모습이네요</a:t>
            </a:r>
            <a:r>
              <a:rPr lang="en-US" altLang="ko-KR" dirty="0"/>
              <a:t>. </a:t>
            </a:r>
            <a:r>
              <a:rPr lang="ko-KR" altLang="en-US" dirty="0"/>
              <a:t>보시게 되면 </a:t>
            </a:r>
            <a:r>
              <a:rPr lang="en-US" altLang="ko-KR" dirty="0"/>
              <a:t>turn </a:t>
            </a:r>
            <a:r>
              <a:rPr lang="ko-KR" altLang="en-US" dirty="0"/>
              <a:t>수가 표시되고 </a:t>
            </a:r>
            <a:r>
              <a:rPr lang="ko-KR" altLang="en-US" dirty="0" err="1"/>
              <a:t>있궁</a:t>
            </a:r>
            <a:r>
              <a:rPr lang="ko-KR" altLang="en-US" dirty="0"/>
              <a:t> 빙고 수가 표시되고 있습니다</a:t>
            </a:r>
            <a:r>
              <a:rPr lang="en-US" altLang="ko-KR" dirty="0"/>
              <a:t>. </a:t>
            </a:r>
            <a:r>
              <a:rPr lang="ko-KR" altLang="en-US" dirty="0"/>
              <a:t>빙고판은 </a:t>
            </a:r>
            <a:r>
              <a:rPr lang="en-US" altLang="ko-KR" dirty="0"/>
              <a:t>25</a:t>
            </a:r>
            <a:r>
              <a:rPr lang="ko-KR" altLang="en-US" dirty="0"/>
              <a:t>개의 숫자로 이루어져 </a:t>
            </a:r>
            <a:r>
              <a:rPr lang="ko-KR" altLang="en-US" dirty="0" err="1"/>
              <a:t>있구요</a:t>
            </a:r>
            <a:r>
              <a:rPr lang="en-US" altLang="ko-KR" dirty="0"/>
              <a:t>. </a:t>
            </a:r>
            <a:r>
              <a:rPr lang="ko-KR" altLang="en-US" dirty="0"/>
              <a:t>빨간 색은 지워진 빙고를 의미합니다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a:t>자 지금 보시게 되면 </a:t>
            </a:r>
            <a:r>
              <a:rPr lang="en-US" altLang="ko-KR" dirty="0"/>
              <a:t>8</a:t>
            </a:r>
            <a:r>
              <a:rPr lang="ko-KR" altLang="en-US" dirty="0"/>
              <a:t>을 입력하려 하네요</a:t>
            </a:r>
            <a:r>
              <a:rPr lang="en-US" altLang="ko-KR" dirty="0"/>
              <a:t>.</a:t>
            </a:r>
            <a:endParaRPr dirty="0"/>
          </a:p>
        </p:txBody>
      </p:sp>
      <p:sp>
        <p:nvSpPr>
          <p:cNvPr id="166" name="Google Shape;1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083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자 그렇게 되면 한 클라이언트에서 </a:t>
            </a:r>
            <a:r>
              <a:rPr lang="en-US" altLang="ko-KR" dirty="0"/>
              <a:t>3</a:t>
            </a:r>
            <a:r>
              <a:rPr lang="ko-KR" altLang="en-US" dirty="0"/>
              <a:t>개 빙고가 완성이 되었습니다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a:t>그럼 </a:t>
            </a:r>
            <a:r>
              <a:rPr lang="ko-KR" altLang="en-US" dirty="0" err="1"/>
              <a:t>이겼다라는</a:t>
            </a:r>
            <a:r>
              <a:rPr lang="ko-KR" altLang="en-US" dirty="0"/>
              <a:t> 출력이 뜨고 그 외 클라이언트에겐 </a:t>
            </a:r>
            <a:r>
              <a:rPr lang="en-US" altLang="ko-KR" dirty="0"/>
              <a:t>LOSE</a:t>
            </a:r>
            <a:r>
              <a:rPr lang="ko-KR" altLang="en-US" dirty="0"/>
              <a:t>라는 내용이 출력되게 </a:t>
            </a:r>
            <a:r>
              <a:rPr lang="ko-KR" altLang="en-US" dirty="0" err="1"/>
              <a:t>되게됩니다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err="1"/>
              <a:t>서버쪽에서의</a:t>
            </a:r>
            <a:r>
              <a:rPr lang="ko-KR" altLang="en-US" dirty="0"/>
              <a:t> 입력검증은 이후에 설명 드리고 게임 진행에만 </a:t>
            </a:r>
            <a:r>
              <a:rPr lang="ko-KR" altLang="en-US" dirty="0" err="1"/>
              <a:t>집중해볼게요</a:t>
            </a:r>
            <a:r>
              <a:rPr lang="en-US" altLang="ko-KR" dirty="0"/>
              <a:t>. </a:t>
            </a:r>
            <a:endParaRPr dirty="0"/>
          </a:p>
        </p:txBody>
      </p:sp>
      <p:sp>
        <p:nvSpPr>
          <p:cNvPr id="166" name="Google Shape;1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670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이번엔 무승부를 보겠습니다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a:t>한 클라이언트에서 </a:t>
            </a:r>
            <a:r>
              <a:rPr lang="en-US" altLang="ko-KR" dirty="0"/>
              <a:t>22</a:t>
            </a:r>
            <a:r>
              <a:rPr lang="ko-KR" altLang="en-US" dirty="0"/>
              <a:t>를 입력하게 되어서 </a:t>
            </a:r>
            <a:r>
              <a:rPr lang="en-US" altLang="ko-KR" dirty="0"/>
              <a:t>3</a:t>
            </a:r>
            <a:r>
              <a:rPr lang="ko-KR" altLang="en-US" dirty="0"/>
              <a:t>개 빙고가 동시에 만들어졌네요</a:t>
            </a:r>
            <a:r>
              <a:rPr lang="en-US" altLang="ko-KR" dirty="0"/>
              <a:t>. </a:t>
            </a:r>
            <a:r>
              <a:rPr lang="ko-KR" altLang="en-US" dirty="0"/>
              <a:t>그렇게 되면 </a:t>
            </a:r>
            <a:endParaRPr lang="en-US" altLang="ko-KR" dirty="0"/>
          </a:p>
          <a:p>
            <a:pPr marL="0" lvl="0" indent="0" algn="l" rtl="0">
              <a:lnSpc>
                <a:spcPct val="115000"/>
              </a:lnSpc>
              <a:spcBef>
                <a:spcPts val="3200"/>
              </a:spcBef>
              <a:spcAft>
                <a:spcPts val="0"/>
              </a:spcAft>
              <a:buClr>
                <a:schemeClr val="dk1"/>
              </a:buClr>
              <a:buSzPts val="1100"/>
              <a:buFont typeface="Arial"/>
              <a:buNone/>
            </a:pPr>
            <a:r>
              <a:rPr lang="en-US" dirty="0"/>
              <a:t>DRAW!!</a:t>
            </a:r>
            <a:r>
              <a:rPr lang="ko-KR" altLang="en-US" dirty="0"/>
              <a:t> 라고 무승부라는 결과가 출력되게 됩니다</a:t>
            </a:r>
            <a:r>
              <a:rPr lang="en-US" altLang="ko-KR" dirty="0"/>
              <a:t>. </a:t>
            </a:r>
          </a:p>
          <a:p>
            <a:pPr marL="0" lvl="0" indent="0" algn="l" rtl="0">
              <a:lnSpc>
                <a:spcPct val="115000"/>
              </a:lnSpc>
              <a:spcBef>
                <a:spcPts val="3200"/>
              </a:spcBef>
              <a:spcAft>
                <a:spcPts val="0"/>
              </a:spcAft>
              <a:buClr>
                <a:schemeClr val="dk1"/>
              </a:buClr>
              <a:buSzPts val="1100"/>
              <a:buFont typeface="Arial"/>
              <a:buNone/>
            </a:pPr>
            <a:endParaRPr lang="en-US" dirty="0"/>
          </a:p>
          <a:p>
            <a:pPr marL="0" lvl="0" indent="0" algn="l" rtl="0">
              <a:lnSpc>
                <a:spcPct val="115000"/>
              </a:lnSpc>
              <a:spcBef>
                <a:spcPts val="3200"/>
              </a:spcBef>
              <a:spcAft>
                <a:spcPts val="0"/>
              </a:spcAft>
              <a:buClr>
                <a:schemeClr val="dk1"/>
              </a:buClr>
              <a:buSzPts val="1100"/>
              <a:buFont typeface="Arial"/>
              <a:buNone/>
            </a:pPr>
            <a:r>
              <a:rPr lang="ko-KR" altLang="en-US" dirty="0"/>
              <a:t>아 그리고 한가지</a:t>
            </a:r>
            <a:r>
              <a:rPr lang="en-US" altLang="ko-KR" dirty="0"/>
              <a:t>. </a:t>
            </a:r>
            <a:r>
              <a:rPr lang="ko-KR" altLang="en-US" dirty="0"/>
              <a:t>게임이 그냥 이대로 끝나면 섭섭하죠</a:t>
            </a:r>
            <a:r>
              <a:rPr lang="en-US" altLang="ko-KR" dirty="0"/>
              <a:t>. </a:t>
            </a:r>
            <a:r>
              <a:rPr lang="ko-KR" altLang="en-US" dirty="0" err="1"/>
              <a:t>방금도</a:t>
            </a:r>
            <a:r>
              <a:rPr lang="ko-KR" altLang="en-US" dirty="0"/>
              <a:t> 아셨겠지만 저희 게임은 예의가 있는 프로그램입니다</a:t>
            </a:r>
            <a:r>
              <a:rPr lang="en-US" altLang="ko-KR" dirty="0"/>
              <a:t>. </a:t>
            </a:r>
            <a:r>
              <a:rPr lang="ko-KR" altLang="en-US" dirty="0"/>
              <a:t>게임 룰이 충족되어도 바로 게임이 종료되지 </a:t>
            </a:r>
            <a:r>
              <a:rPr lang="ko-KR" altLang="en-US" dirty="0" err="1"/>
              <a:t>않구요</a:t>
            </a:r>
            <a:r>
              <a:rPr lang="en-US" altLang="ko-KR" dirty="0"/>
              <a:t>. </a:t>
            </a:r>
            <a:r>
              <a:rPr lang="ko-KR" altLang="en-US" dirty="0" err="1"/>
              <a:t>체팅이</a:t>
            </a:r>
            <a:r>
              <a:rPr lang="ko-KR" altLang="en-US" dirty="0"/>
              <a:t> 가능하게 구현하여 축하 메시지도 보낼 수 있도록 구현을 하였습니다</a:t>
            </a:r>
            <a:r>
              <a:rPr lang="en-US" altLang="ko-KR" dirty="0"/>
              <a:t>.</a:t>
            </a:r>
            <a:endParaRPr dirty="0"/>
          </a:p>
        </p:txBody>
      </p:sp>
      <p:sp>
        <p:nvSpPr>
          <p:cNvPr id="166" name="Google Shape;1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6143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100"/>
              </a:spcBef>
              <a:spcAft>
                <a:spcPts val="0"/>
              </a:spcAft>
              <a:buSzPts val="1100"/>
              <a:buNone/>
            </a:pPr>
            <a:r>
              <a:rPr lang="ko-KR" altLang="en-US" dirty="0"/>
              <a:t>함께 게임을 진행해보았는데요</a:t>
            </a:r>
            <a:r>
              <a:rPr lang="en-US" altLang="ko-KR" dirty="0"/>
              <a:t>. </a:t>
            </a:r>
            <a:r>
              <a:rPr lang="ko-KR" altLang="en-US" dirty="0"/>
              <a:t>이제 내용을 말씀드려 보겠습니다</a:t>
            </a:r>
            <a:r>
              <a:rPr lang="en-US" altLang="ko-KR" dirty="0"/>
              <a:t>. </a:t>
            </a:r>
            <a:r>
              <a:rPr lang="ko-KR" altLang="en-US" dirty="0"/>
              <a:t>내용은 보이시는 다이어그램과 함께 보시겠습니다</a:t>
            </a:r>
            <a:r>
              <a:rPr lang="en-US" altLang="ko-KR" dirty="0"/>
              <a:t>. </a:t>
            </a:r>
            <a:r>
              <a:rPr lang="ko-KR" altLang="en-US" dirty="0"/>
              <a:t>이렇게 보시면 어려우실 수도 있지만 차근차근 함께 따라가 보겠습니다</a:t>
            </a:r>
            <a:r>
              <a:rPr lang="en-US" altLang="ko-KR" dirty="0"/>
              <a:t>. </a:t>
            </a:r>
          </a:p>
          <a:p>
            <a:pPr marL="0" lvl="0" indent="0" algn="l" rtl="0">
              <a:lnSpc>
                <a:spcPct val="100000"/>
              </a:lnSpc>
              <a:spcBef>
                <a:spcPts val="1100"/>
              </a:spcBef>
              <a:spcAft>
                <a:spcPts val="0"/>
              </a:spcAft>
              <a:buSzPts val="1100"/>
              <a:buNone/>
            </a:pPr>
            <a:r>
              <a:rPr lang="ko-KR" altLang="en-US" dirty="0"/>
              <a:t>먼저 파란색 서버가 </a:t>
            </a:r>
            <a:r>
              <a:rPr lang="ko-KR" altLang="en-US" dirty="0" err="1"/>
              <a:t>보이시구요</a:t>
            </a:r>
            <a:r>
              <a:rPr lang="en-US" altLang="ko-KR" dirty="0"/>
              <a:t>. </a:t>
            </a:r>
            <a:r>
              <a:rPr lang="ko-KR" altLang="en-US" dirty="0"/>
              <a:t>아래 노란색 클라이언트들이 존재합니다</a:t>
            </a:r>
            <a:r>
              <a:rPr lang="en-US" altLang="ko-KR" dirty="0"/>
              <a:t>. </a:t>
            </a:r>
            <a:r>
              <a:rPr lang="ko-KR" altLang="en-US" dirty="0"/>
              <a:t>왼쪽 상단을 보시게 되면 </a:t>
            </a:r>
            <a:r>
              <a:rPr lang="ko-KR" altLang="en-US" dirty="0" err="1"/>
              <a:t>모양별</a:t>
            </a:r>
            <a:r>
              <a:rPr lang="ko-KR" altLang="en-US" dirty="0"/>
              <a:t> 의미를 말씀드리고 있습니다</a:t>
            </a:r>
            <a:r>
              <a:rPr lang="en-US" altLang="ko-KR" dirty="0"/>
              <a:t>. </a:t>
            </a:r>
          </a:p>
          <a:p>
            <a:pPr marL="0" lvl="0" indent="0" algn="l" rtl="0">
              <a:lnSpc>
                <a:spcPct val="100000"/>
              </a:lnSpc>
              <a:spcBef>
                <a:spcPts val="1100"/>
              </a:spcBef>
              <a:spcAft>
                <a:spcPts val="0"/>
              </a:spcAft>
              <a:buSzPts val="1100"/>
              <a:buNone/>
            </a:pPr>
            <a:r>
              <a:rPr lang="ko-KR" altLang="en-US" dirty="0"/>
              <a:t>화살 표 내 점은 </a:t>
            </a:r>
            <a:r>
              <a:rPr lang="ko-KR" altLang="en-US" dirty="0" err="1"/>
              <a:t>세마포어</a:t>
            </a:r>
            <a:r>
              <a:rPr lang="ko-KR" altLang="en-US" dirty="0"/>
              <a:t> 처리를 의미하구요</a:t>
            </a:r>
            <a:r>
              <a:rPr lang="en-US" altLang="ko-KR" dirty="0"/>
              <a:t>. </a:t>
            </a:r>
            <a:r>
              <a:rPr lang="ko-KR" altLang="en-US" dirty="0" err="1"/>
              <a:t>구불구부란</a:t>
            </a:r>
            <a:r>
              <a:rPr lang="ko-KR" altLang="en-US" dirty="0"/>
              <a:t> 모양은 쓰레드라는 의미입니다</a:t>
            </a:r>
            <a:r>
              <a:rPr lang="en-US" altLang="ko-KR" dirty="0"/>
              <a:t>.</a:t>
            </a:r>
          </a:p>
          <a:p>
            <a:pPr marL="0" lvl="0" indent="0" algn="l" rtl="0">
              <a:lnSpc>
                <a:spcPct val="100000"/>
              </a:lnSpc>
              <a:spcBef>
                <a:spcPts val="1100"/>
              </a:spcBef>
              <a:spcAft>
                <a:spcPts val="0"/>
              </a:spcAft>
              <a:buSzPts val="1100"/>
              <a:buNone/>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해당 다이어그램은 세 개의 쓰레드가 하나의 서버로 접속한 상태 입니다</a:t>
            </a:r>
            <a:r>
              <a:rPr lang="en-US" altLang="ko-KR" dirty="0"/>
              <a:t>. </a:t>
            </a:r>
            <a:r>
              <a:rPr lang="ko-KR" altLang="en-US" dirty="0"/>
              <a:t>처음 접속할 때 주소정보</a:t>
            </a:r>
            <a:r>
              <a:rPr lang="en-US" altLang="ko-KR" dirty="0"/>
              <a:t>, </a:t>
            </a:r>
            <a:r>
              <a:rPr lang="ko-KR" altLang="en-US" dirty="0"/>
              <a:t>포트정보</a:t>
            </a:r>
            <a:r>
              <a:rPr lang="en-US" altLang="ko-KR" dirty="0"/>
              <a:t>, </a:t>
            </a:r>
            <a:r>
              <a:rPr lang="ko-KR" altLang="en-US" dirty="0"/>
              <a:t>사용자 이름을 입력합니다</a:t>
            </a:r>
            <a:r>
              <a:rPr lang="en-US" altLang="ko-KR" dirty="0"/>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그리고 입력검증을 마치고 쓰레드를 생성해준 상태입니다</a:t>
            </a:r>
            <a:r>
              <a:rPr lang="en-US" altLang="ko-KR" dirty="0"/>
              <a:t>. </a:t>
            </a:r>
          </a:p>
          <a:p>
            <a:pPr marL="0" lvl="0" indent="0" algn="l" rtl="0">
              <a:lnSpc>
                <a:spcPct val="100000"/>
              </a:lnSpc>
              <a:spcBef>
                <a:spcPts val="1100"/>
              </a:spcBef>
              <a:spcAft>
                <a:spcPts val="0"/>
              </a:spcAft>
              <a:buSzPts val="1100"/>
              <a:buNone/>
            </a:pPr>
            <a:endParaRPr lang="en-US" altLang="ko-KR" dirty="0"/>
          </a:p>
          <a:p>
            <a:pPr marL="0" lvl="0" indent="0" algn="l" rtl="0">
              <a:lnSpc>
                <a:spcPct val="100000"/>
              </a:lnSpc>
              <a:spcBef>
                <a:spcPts val="1100"/>
              </a:spcBef>
              <a:spcAft>
                <a:spcPts val="0"/>
              </a:spcAft>
              <a:buSzPts val="1100"/>
              <a:buNone/>
            </a:pPr>
            <a:endParaRPr dirty="0"/>
          </a:p>
        </p:txBody>
      </p:sp>
      <p:sp>
        <p:nvSpPr>
          <p:cNvPr id="176" name="Google Shape;1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이제부터 본격적으로 게임을 시작해 </a:t>
            </a:r>
            <a:r>
              <a:rPr lang="ko-KR" altLang="en-US" dirty="0" err="1"/>
              <a:t>볼게요</a:t>
            </a:r>
            <a:r>
              <a:rPr lang="en-US" altLang="ko-KR" dirty="0"/>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이때 클라이언트가 입력할 수 </a:t>
            </a:r>
            <a:r>
              <a:rPr lang="ko-KR" altLang="en-US" dirty="0" err="1"/>
              <a:t>있는건</a:t>
            </a:r>
            <a:r>
              <a:rPr lang="ko-KR" altLang="en-US" dirty="0"/>
              <a:t> 세가지 입니다</a:t>
            </a:r>
            <a:r>
              <a:rPr lang="en-US" altLang="ko-KR" dirty="0"/>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en-US" dirty="0"/>
              <a:t>Ready, Chatting, Number.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en-US" dirty="0"/>
              <a:t>Ready</a:t>
            </a:r>
            <a:r>
              <a:rPr lang="ko-KR" altLang="en-US" dirty="0"/>
              <a:t>는 처음 게임을 시작하기 위해서 받는 신호입니다</a:t>
            </a:r>
            <a:r>
              <a:rPr lang="en-US" altLang="ko-KR" dirty="0"/>
              <a:t>. </a:t>
            </a:r>
            <a:r>
              <a:rPr lang="en-US" altLang="ko-KR" b="0" i="0" dirty="0">
                <a:solidFill>
                  <a:srgbClr val="8B949E"/>
                </a:solidFill>
                <a:effectLst/>
                <a:latin typeface="SFMono-Regular"/>
              </a:rPr>
              <a:t>R</a:t>
            </a:r>
            <a:r>
              <a:rPr lang="ko-KR" altLang="en-US" b="0" i="0" dirty="0">
                <a:solidFill>
                  <a:srgbClr val="8B949E"/>
                </a:solidFill>
                <a:effectLst/>
                <a:latin typeface="SFMono-Regular"/>
              </a:rPr>
              <a:t>를 입력하면 </a:t>
            </a:r>
            <a:r>
              <a:rPr lang="ko-KR" altLang="en-US" b="0" i="0" dirty="0" err="1">
                <a:solidFill>
                  <a:srgbClr val="8B949E"/>
                </a:solidFill>
                <a:effectLst/>
                <a:latin typeface="SFMono-Regular"/>
              </a:rPr>
              <a:t>레디내역을</a:t>
            </a:r>
            <a:r>
              <a:rPr lang="ko-KR" altLang="en-US" b="0" i="0" dirty="0">
                <a:solidFill>
                  <a:srgbClr val="8B949E"/>
                </a:solidFill>
                <a:effectLst/>
                <a:latin typeface="SFMono-Regular"/>
              </a:rPr>
              <a:t> 서버에</a:t>
            </a:r>
            <a:r>
              <a:rPr lang="en-US" altLang="ko-KR" b="0" i="0" dirty="0">
                <a:solidFill>
                  <a:srgbClr val="8B949E"/>
                </a:solidFill>
                <a:effectLst/>
                <a:latin typeface="SFMono-Regular"/>
              </a:rPr>
              <a:t> </a:t>
            </a:r>
            <a:r>
              <a:rPr lang="ko-KR" altLang="en-US" b="0" i="0" dirty="0">
                <a:solidFill>
                  <a:srgbClr val="8B949E"/>
                </a:solidFill>
                <a:effectLst/>
                <a:latin typeface="SFMono-Regular"/>
              </a:rPr>
              <a:t>보냅니다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en-US" dirty="0"/>
              <a:t>Chatting</a:t>
            </a:r>
            <a:r>
              <a:rPr lang="ko-KR" altLang="en-US" dirty="0"/>
              <a:t>입니다</a:t>
            </a:r>
            <a:r>
              <a:rPr lang="en-US" altLang="ko-KR" dirty="0"/>
              <a:t>. </a:t>
            </a:r>
            <a:r>
              <a:rPr lang="en-US" altLang="ko-KR" b="0" i="0" dirty="0">
                <a:solidFill>
                  <a:srgbClr val="8B949E"/>
                </a:solidFill>
                <a:effectLst/>
                <a:latin typeface="SFMono-Regular"/>
              </a:rPr>
              <a:t>C</a:t>
            </a:r>
            <a:r>
              <a:rPr lang="ko-KR" altLang="en-US" b="0" i="0" dirty="0">
                <a:solidFill>
                  <a:srgbClr val="8B949E"/>
                </a:solidFill>
                <a:effectLst/>
                <a:latin typeface="SFMono-Regular"/>
              </a:rPr>
              <a:t>를 입력하면 </a:t>
            </a:r>
            <a:r>
              <a:rPr lang="ko-KR" altLang="en-US" b="0" i="0" dirty="0" err="1">
                <a:solidFill>
                  <a:srgbClr val="8B949E"/>
                </a:solidFill>
                <a:effectLst/>
                <a:latin typeface="SFMono-Regular"/>
              </a:rPr>
              <a:t>채팅입력창을</a:t>
            </a:r>
            <a:r>
              <a:rPr lang="ko-KR" altLang="en-US" b="0" i="0" dirty="0">
                <a:solidFill>
                  <a:srgbClr val="8B949E"/>
                </a:solidFill>
                <a:effectLst/>
                <a:latin typeface="SFMono-Regular"/>
              </a:rPr>
              <a:t> 출력합니다</a:t>
            </a:r>
            <a:r>
              <a:rPr lang="en-US" altLang="ko-KR" b="0" i="0" dirty="0">
                <a:solidFill>
                  <a:srgbClr val="8B949E"/>
                </a:solidFill>
                <a:effectLst/>
                <a:latin typeface="SFMono-Regular"/>
              </a:rPr>
              <a:t>. </a:t>
            </a:r>
            <a:r>
              <a:rPr lang="ko-KR" altLang="en-US" b="0" i="0" dirty="0" err="1">
                <a:solidFill>
                  <a:srgbClr val="8B949E"/>
                </a:solidFill>
                <a:effectLst/>
                <a:latin typeface="SFMono-Regular"/>
              </a:rPr>
              <a:t>입력받은</a:t>
            </a:r>
            <a:r>
              <a:rPr lang="ko-KR" altLang="en-US" b="0" i="0" dirty="0">
                <a:solidFill>
                  <a:srgbClr val="8B949E"/>
                </a:solidFill>
                <a:effectLst/>
                <a:latin typeface="SFMono-Regular"/>
              </a:rPr>
              <a:t> 메시지로 </a:t>
            </a:r>
            <a:r>
              <a:rPr lang="ko-KR" altLang="en-US" b="0" i="0" dirty="0" err="1">
                <a:solidFill>
                  <a:srgbClr val="8B949E"/>
                </a:solidFill>
                <a:effectLst/>
                <a:latin typeface="SFMono-Regular"/>
              </a:rPr>
              <a:t>체팅내용을</a:t>
            </a:r>
            <a:r>
              <a:rPr lang="ko-KR" altLang="en-US" b="0" i="0" dirty="0">
                <a:solidFill>
                  <a:srgbClr val="8B949E"/>
                </a:solidFill>
                <a:effectLst/>
                <a:latin typeface="SFMono-Regular"/>
              </a:rPr>
              <a:t> 세그먼트화 한다</a:t>
            </a:r>
            <a:r>
              <a:rPr lang="en-US" altLang="ko-KR" b="0" i="0" dirty="0">
                <a:solidFill>
                  <a:srgbClr val="8B949E"/>
                </a:solidFill>
                <a:effectLst/>
                <a:latin typeface="SFMono-Regular"/>
              </a:rPr>
              <a:t>.</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en-US" altLang="ko-KR" b="0" i="0" dirty="0">
                <a:solidFill>
                  <a:srgbClr val="8B949E"/>
                </a:solidFill>
                <a:effectLst/>
                <a:latin typeface="SFMono-Regular"/>
              </a:rPr>
              <a:t>Number</a:t>
            </a:r>
            <a:r>
              <a:rPr lang="ko-KR" altLang="en-US" b="0" i="0" dirty="0">
                <a:solidFill>
                  <a:srgbClr val="8B949E"/>
                </a:solidFill>
                <a:effectLst/>
                <a:latin typeface="SFMono-Regular"/>
              </a:rPr>
              <a:t>는 </a:t>
            </a:r>
            <a:r>
              <a:rPr lang="ko-KR" altLang="en-US" b="0" i="0" dirty="0" err="1">
                <a:solidFill>
                  <a:srgbClr val="8B949E"/>
                </a:solidFill>
                <a:effectLst/>
                <a:latin typeface="SFMono-Regular"/>
              </a:rPr>
              <a:t>빙고판</a:t>
            </a:r>
            <a:r>
              <a:rPr lang="ko-KR" altLang="en-US" b="0" i="0" dirty="0">
                <a:solidFill>
                  <a:srgbClr val="8B949E"/>
                </a:solidFill>
                <a:effectLst/>
                <a:latin typeface="SFMono-Regular"/>
              </a:rPr>
              <a:t> 내 본인이 지우고자 하는 번호 입니다</a:t>
            </a:r>
            <a:r>
              <a:rPr lang="en-US" altLang="ko-KR" b="0" i="0" dirty="0">
                <a:solidFill>
                  <a:srgbClr val="8B949E"/>
                </a:solidFill>
                <a:effectLst/>
                <a:latin typeface="SFMono-Regular"/>
              </a:rPr>
              <a:t>. </a:t>
            </a:r>
            <a:r>
              <a:rPr lang="ko-KR" altLang="en-US" b="0" i="0" dirty="0">
                <a:solidFill>
                  <a:srgbClr val="8B949E"/>
                </a:solidFill>
                <a:effectLst/>
                <a:latin typeface="SFMono-Regular"/>
              </a:rPr>
              <a:t>내 </a:t>
            </a:r>
            <a:r>
              <a:rPr lang="ko-KR" altLang="en-US" b="0" i="0" dirty="0" err="1">
                <a:solidFill>
                  <a:srgbClr val="8B949E"/>
                </a:solidFill>
                <a:effectLst/>
                <a:latin typeface="SFMono-Regular"/>
              </a:rPr>
              <a:t>턴일때</a:t>
            </a:r>
            <a:r>
              <a:rPr lang="ko-KR" altLang="en-US" b="0" i="0" dirty="0">
                <a:solidFill>
                  <a:srgbClr val="8B949E"/>
                </a:solidFill>
                <a:effectLst/>
                <a:latin typeface="SFMono-Regular"/>
              </a:rPr>
              <a:t> </a:t>
            </a:r>
            <a:r>
              <a:rPr lang="en-US" altLang="ko-KR" b="0" i="0" dirty="0">
                <a:solidFill>
                  <a:srgbClr val="8B949E"/>
                </a:solidFill>
                <a:effectLst/>
                <a:latin typeface="SFMono-Regular"/>
              </a:rPr>
              <a:t>N</a:t>
            </a:r>
            <a:r>
              <a:rPr lang="ko-KR" altLang="en-US" b="0" i="0" dirty="0">
                <a:solidFill>
                  <a:srgbClr val="8B949E"/>
                </a:solidFill>
                <a:effectLst/>
                <a:latin typeface="SFMono-Regular"/>
              </a:rPr>
              <a:t>을 입력하면 숫자를 </a:t>
            </a:r>
            <a:r>
              <a:rPr lang="ko-KR" altLang="en-US" b="0" i="0" dirty="0" err="1">
                <a:solidFill>
                  <a:srgbClr val="8B949E"/>
                </a:solidFill>
                <a:effectLst/>
                <a:latin typeface="SFMono-Regular"/>
              </a:rPr>
              <a:t>입력받는다</a:t>
            </a:r>
            <a:r>
              <a:rPr lang="en-US" altLang="ko-KR" b="0" i="0" dirty="0">
                <a:solidFill>
                  <a:srgbClr val="8B949E"/>
                </a:solidFill>
                <a:effectLst/>
                <a:latin typeface="SFMono-Regular"/>
              </a:rPr>
              <a:t>.</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en-US" b="0" i="0" dirty="0">
                <a:solidFill>
                  <a:srgbClr val="8B949E"/>
                </a:solidFill>
                <a:effectLst/>
                <a:latin typeface="SFMono-Regular"/>
              </a:rPr>
              <a:t>Q </a:t>
            </a:r>
            <a:r>
              <a:rPr lang="ko-KR" altLang="en-US" b="0" i="0" dirty="0">
                <a:solidFill>
                  <a:srgbClr val="8B949E"/>
                </a:solidFill>
                <a:effectLst/>
                <a:latin typeface="SFMono-Regular"/>
              </a:rPr>
              <a:t>는 종료를 의미합니다</a:t>
            </a:r>
            <a:r>
              <a:rPr lang="en-US" altLang="ko-KR" b="0" i="0" dirty="0">
                <a:solidFill>
                  <a:srgbClr val="8B949E"/>
                </a:solidFill>
                <a:effectLst/>
                <a:latin typeface="SFMono-Regular"/>
              </a:rPr>
              <a:t>. </a:t>
            </a:r>
            <a:r>
              <a:rPr lang="ko-KR" altLang="en-US" b="0" i="0" dirty="0">
                <a:solidFill>
                  <a:srgbClr val="8B949E"/>
                </a:solidFill>
                <a:effectLst/>
                <a:latin typeface="SFMono-Regular"/>
              </a:rPr>
              <a:t>클라이언트 소켓을 닫고 종료합니다</a:t>
            </a:r>
            <a:r>
              <a:rPr lang="en-US" altLang="ko-KR" b="0" i="0" dirty="0">
                <a:solidFill>
                  <a:srgbClr val="8B949E"/>
                </a:solidFill>
                <a:effectLst/>
                <a:latin typeface="SFMono-Regular"/>
              </a:rPr>
              <a:t>.</a:t>
            </a:r>
            <a:endParaRPr dirty="0"/>
          </a:p>
        </p:txBody>
      </p:sp>
      <p:sp>
        <p:nvSpPr>
          <p:cNvPr id="176" name="Google Shape;1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640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en-US" altLang="ko-KR" dirty="0"/>
              <a:t>2. </a:t>
            </a:r>
            <a:r>
              <a:rPr lang="ko-KR" altLang="en-US" dirty="0"/>
              <a:t>최초 클라이언트 </a:t>
            </a:r>
            <a:r>
              <a:rPr lang="ko-KR" altLang="en-US" dirty="0" err="1"/>
              <a:t>핸들러가</a:t>
            </a:r>
            <a:r>
              <a:rPr lang="ko-KR" altLang="en-US" dirty="0"/>
              <a:t> 읽어오면 게임이 </a:t>
            </a:r>
            <a:r>
              <a:rPr lang="ko-KR" altLang="en-US" dirty="0" err="1"/>
              <a:t>세팅됩니다</a:t>
            </a:r>
            <a:r>
              <a:rPr lang="en-US" altLang="ko-KR" dirty="0"/>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br>
              <a:rPr lang="en-US" altLang="ko-KR" dirty="0"/>
            </a:br>
            <a:r>
              <a:rPr lang="ko-KR" altLang="en-US" dirty="0"/>
              <a:t>클라이언트 </a:t>
            </a:r>
            <a:r>
              <a:rPr lang="ko-KR" altLang="en-US" dirty="0" err="1"/>
              <a:t>핸들러는</a:t>
            </a:r>
            <a:r>
              <a:rPr lang="ko-KR" altLang="en-US" dirty="0"/>
              <a:t> </a:t>
            </a:r>
            <a:r>
              <a:rPr lang="ko-KR" altLang="en-US" b="0" i="0" dirty="0">
                <a:solidFill>
                  <a:srgbClr val="8B949E"/>
                </a:solidFill>
                <a:effectLst/>
                <a:latin typeface="SFMono-Regular"/>
              </a:rPr>
              <a:t>클라이언트를 </a:t>
            </a:r>
            <a:r>
              <a:rPr lang="en-US" altLang="ko-KR" b="0" i="0" dirty="0">
                <a:solidFill>
                  <a:srgbClr val="8B949E"/>
                </a:solidFill>
                <a:effectLst/>
                <a:latin typeface="SFMono-Regular"/>
              </a:rPr>
              <a:t>1</a:t>
            </a:r>
            <a:r>
              <a:rPr lang="ko-KR" altLang="en-US" b="0" i="0" dirty="0">
                <a:solidFill>
                  <a:srgbClr val="8B949E"/>
                </a:solidFill>
                <a:effectLst/>
                <a:latin typeface="SFMono-Regular"/>
              </a:rPr>
              <a:t>대</a:t>
            </a:r>
            <a:r>
              <a:rPr lang="en-US" altLang="ko-KR" b="0" i="0" dirty="0">
                <a:solidFill>
                  <a:srgbClr val="8B949E"/>
                </a:solidFill>
                <a:effectLst/>
                <a:latin typeface="SFMono-Regular"/>
              </a:rPr>
              <a:t>1</a:t>
            </a:r>
            <a:r>
              <a:rPr lang="ko-KR" altLang="en-US" b="0" i="0" dirty="0">
                <a:solidFill>
                  <a:srgbClr val="8B949E"/>
                </a:solidFill>
                <a:effectLst/>
                <a:latin typeface="SFMono-Regular"/>
              </a:rPr>
              <a:t>로 담당하는 </a:t>
            </a:r>
            <a:r>
              <a:rPr lang="ko-KR" altLang="en-US" b="0" i="0" dirty="0" err="1">
                <a:solidFill>
                  <a:srgbClr val="8B949E"/>
                </a:solidFill>
                <a:effectLst/>
                <a:latin typeface="SFMono-Regular"/>
              </a:rPr>
              <a:t>쓰레드이자</a:t>
            </a:r>
            <a:r>
              <a:rPr lang="en-US" altLang="ko-KR" b="0" i="0" dirty="0">
                <a:solidFill>
                  <a:srgbClr val="8B949E"/>
                </a:solidFill>
                <a:effectLst/>
                <a:latin typeface="SFMono-Regular"/>
              </a:rPr>
              <a:t>, </a:t>
            </a:r>
            <a:r>
              <a:rPr lang="ko-KR" altLang="en-US" b="0" i="0" dirty="0">
                <a:solidFill>
                  <a:srgbClr val="8B949E"/>
                </a:solidFill>
                <a:effectLst/>
                <a:latin typeface="SFMono-Regular"/>
              </a:rPr>
              <a:t>수신을 담당하는 쓰레드입니다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일단은 기능에 대한 이야기를 먼저 해드리겠습니다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왜냐하면 실제 일어나는 일들은 클라이언트로부터 값이 오면 핸들 클라이언트에서 다른 쓰레드를 활성화하기 때문에 시나리오에 따라 이해를 쉽게 하기 </a:t>
            </a:r>
            <a:r>
              <a:rPr lang="ko-KR" altLang="en-US" b="0" i="0" dirty="0" err="1">
                <a:solidFill>
                  <a:srgbClr val="8B949E"/>
                </a:solidFill>
                <a:effectLst/>
                <a:latin typeface="SFMono-Regular"/>
              </a:rPr>
              <a:t>위함입니다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p:txBody>
      </p:sp>
      <p:sp>
        <p:nvSpPr>
          <p:cNvPr id="176" name="Google Shape;1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541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클라이언트 </a:t>
            </a:r>
            <a:r>
              <a:rPr lang="ko-KR" altLang="en-US" dirty="0" err="1"/>
              <a:t>핸들러의</a:t>
            </a:r>
            <a:r>
              <a:rPr lang="ko-KR" altLang="en-US" dirty="0"/>
              <a:t> 처리방식은 순서에 따라 진행됩니다</a:t>
            </a:r>
            <a:r>
              <a:rPr lang="en-US" altLang="ko-KR" dirty="0"/>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err="1">
                <a:solidFill>
                  <a:srgbClr val="8B949E"/>
                </a:solidFill>
                <a:effectLst/>
                <a:latin typeface="SFMono-Regular"/>
              </a:rPr>
              <a:t>승리처리입니다</a:t>
            </a:r>
            <a:r>
              <a:rPr lang="en-US" altLang="ko-KR" b="0" i="0" dirty="0">
                <a:solidFill>
                  <a:srgbClr val="8B949E"/>
                </a:solidFill>
                <a:effectLst/>
                <a:latin typeface="SFMono-Regular"/>
              </a:rPr>
              <a:t>. W(</a:t>
            </a:r>
            <a:r>
              <a:rPr lang="ko-KR" altLang="en-US" b="0" i="0" dirty="0">
                <a:solidFill>
                  <a:srgbClr val="8B949E"/>
                </a:solidFill>
                <a:effectLst/>
                <a:latin typeface="SFMono-Regular"/>
              </a:rPr>
              <a:t>승리 플래그</a:t>
            </a:r>
            <a:r>
              <a:rPr lang="en-US" altLang="ko-KR" b="0" i="0" dirty="0">
                <a:solidFill>
                  <a:srgbClr val="8B949E"/>
                </a:solidFill>
                <a:effectLst/>
                <a:latin typeface="SFMono-Regular"/>
              </a:rPr>
              <a:t>)</a:t>
            </a:r>
            <a:r>
              <a:rPr lang="ko-KR" altLang="en-US" b="0" i="0" dirty="0">
                <a:solidFill>
                  <a:srgbClr val="8B949E"/>
                </a:solidFill>
                <a:effectLst/>
                <a:latin typeface="SFMono-Regular"/>
              </a:rPr>
              <a:t>로 시작하는 </a:t>
            </a:r>
            <a:r>
              <a:rPr lang="ko-KR" altLang="en-US" b="0" i="0" dirty="0" err="1">
                <a:solidFill>
                  <a:srgbClr val="8B949E"/>
                </a:solidFill>
                <a:effectLst/>
                <a:latin typeface="SFMono-Regular"/>
              </a:rPr>
              <a:t>숫자내역이왔을때</a:t>
            </a:r>
            <a:r>
              <a:rPr lang="ko-KR" altLang="en-US" b="0" i="0" dirty="0">
                <a:solidFill>
                  <a:srgbClr val="8B949E"/>
                </a:solidFill>
                <a:effectLst/>
                <a:latin typeface="SFMono-Regular"/>
              </a:rPr>
              <a:t> 처리</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빙고 값 처리를 진행하고 </a:t>
            </a:r>
            <a:r>
              <a:rPr lang="ko-KR" altLang="en-US" b="0" i="0" dirty="0" err="1">
                <a:solidFill>
                  <a:srgbClr val="8B949E"/>
                </a:solidFill>
                <a:effectLst/>
                <a:latin typeface="SFMono-Regular"/>
              </a:rPr>
              <a:t>승리플래그의</a:t>
            </a:r>
            <a:r>
              <a:rPr lang="ko-KR" altLang="en-US" b="0" i="0" dirty="0">
                <a:solidFill>
                  <a:srgbClr val="8B949E"/>
                </a:solidFill>
                <a:effectLst/>
                <a:latin typeface="SFMono-Regular"/>
              </a:rPr>
              <a:t> 값을 조정합니다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두번째입니다</a:t>
            </a:r>
            <a:r>
              <a:rPr lang="en-US" altLang="ko-KR" b="0" i="0" dirty="0">
                <a:solidFill>
                  <a:srgbClr val="8B949E"/>
                </a:solidFill>
                <a:effectLst/>
                <a:latin typeface="SFMono-Regular"/>
              </a:rPr>
              <a:t>. C</a:t>
            </a:r>
            <a:r>
              <a:rPr lang="ko-KR" altLang="en-US" b="0" i="0" dirty="0">
                <a:solidFill>
                  <a:srgbClr val="8B949E"/>
                </a:solidFill>
                <a:effectLst/>
                <a:latin typeface="SFMono-Regular"/>
              </a:rPr>
              <a:t>로 시작하는 </a:t>
            </a:r>
            <a:r>
              <a:rPr lang="ko-KR" altLang="en-US" b="0" i="0" dirty="0" err="1">
                <a:solidFill>
                  <a:srgbClr val="8B949E"/>
                </a:solidFill>
                <a:effectLst/>
                <a:latin typeface="SFMono-Regular"/>
              </a:rPr>
              <a:t>채팅내역이오면</a:t>
            </a:r>
            <a:r>
              <a:rPr lang="ko-KR" altLang="en-US" b="0" i="0" dirty="0">
                <a:solidFill>
                  <a:srgbClr val="8B949E"/>
                </a:solidFill>
                <a:effectLst/>
                <a:latin typeface="SFMono-Regular"/>
              </a:rPr>
              <a:t> </a:t>
            </a:r>
            <a:r>
              <a:rPr lang="en-US" altLang="ko-KR" b="0" i="0" dirty="0" err="1">
                <a:solidFill>
                  <a:srgbClr val="8B949E"/>
                </a:solidFill>
                <a:effectLst/>
                <a:latin typeface="SFMono-Regular"/>
              </a:rPr>
              <a:t>msqQ</a:t>
            </a:r>
            <a:r>
              <a:rPr lang="ko-KR" altLang="en-US" b="0" i="0" dirty="0">
                <a:solidFill>
                  <a:srgbClr val="8B949E"/>
                </a:solidFill>
                <a:effectLst/>
                <a:latin typeface="SFMono-Regular"/>
              </a:rPr>
              <a:t>라는 </a:t>
            </a:r>
            <a:r>
              <a:rPr lang="ko-KR" altLang="en-US" b="0" i="0" dirty="0" err="1">
                <a:solidFill>
                  <a:srgbClr val="8B949E"/>
                </a:solidFill>
                <a:effectLst/>
                <a:latin typeface="SFMono-Regular"/>
              </a:rPr>
              <a:t>샌드</a:t>
            </a:r>
            <a:r>
              <a:rPr lang="ko-KR" altLang="en-US" b="0" i="0" dirty="0">
                <a:solidFill>
                  <a:srgbClr val="8B949E"/>
                </a:solidFill>
                <a:effectLst/>
                <a:latin typeface="SFMono-Regular"/>
              </a:rPr>
              <a:t> 쓰레드와 리시브 쓰레드가 함께 사용하는 전역변수에 값을 넣어주고 보냅니다</a:t>
            </a:r>
            <a:r>
              <a:rPr lang="en-US" altLang="ko-KR" b="0" i="0" dirty="0">
                <a:solidFill>
                  <a:srgbClr val="8B949E"/>
                </a:solidFill>
                <a:effectLst/>
                <a:latin typeface="SFMono-Regular"/>
              </a:rPr>
              <a:t>.</a:t>
            </a:r>
            <a:br>
              <a:rPr lang="en-US" altLang="ko-KR" b="0" i="0" dirty="0">
                <a:solidFill>
                  <a:srgbClr val="8B949E"/>
                </a:solidFill>
                <a:effectLst/>
                <a:latin typeface="SFMono-Regular"/>
              </a:rPr>
            </a:br>
            <a:br>
              <a:rPr lang="en-US" altLang="ko-KR" b="0" i="0" dirty="0">
                <a:solidFill>
                  <a:srgbClr val="8B949E"/>
                </a:solidFill>
                <a:effectLst/>
                <a:latin typeface="SFMono-Regular"/>
              </a:rPr>
            </a:br>
            <a:r>
              <a:rPr lang="ko-KR" altLang="en-US" b="0" i="0" dirty="0">
                <a:solidFill>
                  <a:srgbClr val="8B949E"/>
                </a:solidFill>
                <a:effectLst/>
                <a:latin typeface="SFMono-Regular"/>
              </a:rPr>
              <a:t>세번째 입니다</a:t>
            </a:r>
            <a:r>
              <a:rPr lang="en-US" altLang="ko-KR" b="0" i="0" dirty="0">
                <a:solidFill>
                  <a:srgbClr val="8B949E"/>
                </a:solidFill>
                <a:effectLst/>
                <a:latin typeface="SFMono-Regular"/>
              </a:rPr>
              <a:t>. S</a:t>
            </a:r>
            <a:r>
              <a:rPr lang="ko-KR" altLang="en-US" b="0" i="0" dirty="0">
                <a:solidFill>
                  <a:srgbClr val="8B949E"/>
                </a:solidFill>
                <a:effectLst/>
                <a:latin typeface="SFMono-Regular"/>
              </a:rPr>
              <a:t>로 시작하는 </a:t>
            </a:r>
            <a:r>
              <a:rPr lang="ko-KR" altLang="en-US" b="0" i="0" dirty="0" err="1">
                <a:solidFill>
                  <a:srgbClr val="8B949E"/>
                </a:solidFill>
                <a:effectLst/>
                <a:latin typeface="SFMono-Regular"/>
              </a:rPr>
              <a:t>네임세팅이</a:t>
            </a:r>
            <a:r>
              <a:rPr lang="ko-KR" altLang="en-US" b="0" i="0" dirty="0">
                <a:solidFill>
                  <a:srgbClr val="8B949E"/>
                </a:solidFill>
                <a:effectLst/>
                <a:latin typeface="SFMono-Regular"/>
              </a:rPr>
              <a:t> 오면 </a:t>
            </a:r>
            <a:r>
              <a:rPr lang="en-US" altLang="ko-KR" b="0" i="0" dirty="0" err="1">
                <a:solidFill>
                  <a:srgbClr val="8B949E"/>
                </a:solidFill>
                <a:effectLst/>
                <a:latin typeface="SFMono-Regular"/>
              </a:rPr>
              <a:t>Clnt</a:t>
            </a:r>
            <a:r>
              <a:rPr lang="ko-KR" altLang="en-US" b="0" i="0" dirty="0">
                <a:solidFill>
                  <a:srgbClr val="8B949E"/>
                </a:solidFill>
                <a:effectLst/>
                <a:latin typeface="SFMono-Regular"/>
              </a:rPr>
              <a:t>의 정보</a:t>
            </a:r>
            <a:r>
              <a:rPr lang="en-US" altLang="ko-KR" b="0" i="0" dirty="0">
                <a:solidFill>
                  <a:srgbClr val="8B949E"/>
                </a:solidFill>
                <a:effectLst/>
                <a:latin typeface="SFMono-Regular"/>
              </a:rPr>
              <a:t> </a:t>
            </a:r>
            <a:r>
              <a:rPr lang="en-US" altLang="ko-KR" b="0" i="0" dirty="0" err="1">
                <a:solidFill>
                  <a:srgbClr val="8B949E"/>
                </a:solidFill>
                <a:effectLst/>
                <a:latin typeface="SFMono-Regular"/>
              </a:rPr>
              <a:t>ip</a:t>
            </a:r>
            <a:r>
              <a:rPr lang="ko-KR" altLang="en-US" b="0" i="0" dirty="0">
                <a:solidFill>
                  <a:srgbClr val="8B949E"/>
                </a:solidFill>
                <a:effectLst/>
                <a:latin typeface="SFMono-Regular"/>
              </a:rPr>
              <a:t>주소</a:t>
            </a:r>
            <a:r>
              <a:rPr lang="en-US" altLang="ko-KR" b="0" i="0" dirty="0">
                <a:solidFill>
                  <a:srgbClr val="8B949E"/>
                </a:solidFill>
                <a:effectLst/>
                <a:latin typeface="SFMono-Regular"/>
              </a:rPr>
              <a:t>, </a:t>
            </a:r>
            <a:r>
              <a:rPr lang="ko-KR" altLang="en-US" b="0" i="0" dirty="0">
                <a:solidFill>
                  <a:srgbClr val="8B949E"/>
                </a:solidFill>
                <a:effectLst/>
                <a:latin typeface="SFMono-Regular"/>
              </a:rPr>
              <a:t>포트번호</a:t>
            </a:r>
            <a:r>
              <a:rPr lang="en-US" altLang="ko-KR" b="0" i="0" dirty="0">
                <a:solidFill>
                  <a:srgbClr val="8B949E"/>
                </a:solidFill>
                <a:effectLst/>
                <a:latin typeface="SFMono-Regular"/>
              </a:rPr>
              <a:t>, </a:t>
            </a:r>
            <a:r>
              <a:rPr lang="ko-KR" altLang="en-US" b="0" i="0" dirty="0">
                <a:solidFill>
                  <a:srgbClr val="8B949E"/>
                </a:solidFill>
                <a:effectLst/>
                <a:latin typeface="SFMono-Regular"/>
              </a:rPr>
              <a:t>이름</a:t>
            </a:r>
            <a:r>
              <a:rPr lang="en-US" altLang="ko-KR" b="0" i="0" dirty="0">
                <a:solidFill>
                  <a:srgbClr val="8B949E"/>
                </a:solidFill>
                <a:effectLst/>
                <a:latin typeface="SFMono-Regular"/>
              </a:rPr>
              <a:t>, R </a:t>
            </a:r>
            <a:r>
              <a:rPr lang="ko-KR" altLang="en-US" b="0" i="0" dirty="0">
                <a:solidFill>
                  <a:srgbClr val="8B949E"/>
                </a:solidFill>
                <a:effectLst/>
                <a:latin typeface="SFMono-Regular"/>
              </a:rPr>
              <a:t>플래그</a:t>
            </a:r>
            <a:r>
              <a:rPr lang="en-US" altLang="ko-KR" b="0" i="0" dirty="0">
                <a:solidFill>
                  <a:srgbClr val="8B949E"/>
                </a:solidFill>
                <a:effectLst/>
                <a:latin typeface="SFMono-Regular"/>
              </a:rPr>
              <a:t> </a:t>
            </a:r>
            <a:r>
              <a:rPr lang="ko-KR" altLang="en-US" b="0" i="0" dirty="0">
                <a:solidFill>
                  <a:srgbClr val="8B949E"/>
                </a:solidFill>
                <a:effectLst/>
                <a:latin typeface="SFMono-Regular"/>
              </a:rPr>
              <a:t>가 담긴 구조체의 이름에 값을 넣어줍니다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하지만 접속 시 이름을 </a:t>
            </a:r>
            <a:r>
              <a:rPr lang="ko-KR" altLang="en-US" b="0" i="0" dirty="0" err="1">
                <a:solidFill>
                  <a:srgbClr val="8B949E"/>
                </a:solidFill>
                <a:effectLst/>
                <a:latin typeface="SFMono-Regular"/>
              </a:rPr>
              <a:t>입력해야하기</a:t>
            </a:r>
            <a:r>
              <a:rPr lang="ko-KR" altLang="en-US" b="0" i="0" dirty="0">
                <a:solidFill>
                  <a:srgbClr val="8B949E"/>
                </a:solidFill>
                <a:effectLst/>
                <a:latin typeface="SFMono-Regular"/>
              </a:rPr>
              <a:t> 때문에 실제 사용은 되지 않습니다</a:t>
            </a:r>
            <a:r>
              <a:rPr lang="en-US" altLang="ko-KR" b="0" i="0" dirty="0">
                <a:solidFill>
                  <a:srgbClr val="8B949E"/>
                </a:solidFill>
                <a:effectLst/>
                <a:latin typeface="SFMono-Regular"/>
              </a:rPr>
              <a:t>.</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err="1">
                <a:solidFill>
                  <a:srgbClr val="8B949E"/>
                </a:solidFill>
                <a:effectLst/>
                <a:latin typeface="SFMono-Regular"/>
              </a:rPr>
              <a:t>레디처리입니다</a:t>
            </a:r>
            <a:r>
              <a:rPr lang="ko-KR" altLang="en-US" b="0" i="0" dirty="0">
                <a:solidFill>
                  <a:srgbClr val="8B949E"/>
                </a:solidFill>
                <a:effectLst/>
                <a:latin typeface="SFMono-Regular"/>
              </a:rPr>
              <a:t> </a:t>
            </a:r>
            <a:r>
              <a:rPr lang="en-US" altLang="ko-KR" b="0" i="0" dirty="0">
                <a:solidFill>
                  <a:srgbClr val="8B949E"/>
                </a:solidFill>
                <a:effectLst/>
                <a:latin typeface="SFMono-Regular"/>
              </a:rPr>
              <a:t>. R</a:t>
            </a:r>
            <a:r>
              <a:rPr lang="ko-KR" altLang="en-US" b="0" i="0" dirty="0">
                <a:solidFill>
                  <a:srgbClr val="8B949E"/>
                </a:solidFill>
                <a:effectLst/>
                <a:latin typeface="SFMono-Regular"/>
              </a:rPr>
              <a:t>로 시작하는 레디 내역 이오면 </a:t>
            </a:r>
            <a:r>
              <a:rPr lang="ko-KR" altLang="en-US" b="0" i="0" dirty="0" err="1">
                <a:solidFill>
                  <a:srgbClr val="8B949E"/>
                </a:solidFill>
                <a:effectLst/>
                <a:latin typeface="SFMono-Regular"/>
              </a:rPr>
              <a:t>의미없는</a:t>
            </a:r>
            <a:r>
              <a:rPr lang="ko-KR" altLang="en-US" b="0" i="0" dirty="0">
                <a:solidFill>
                  <a:srgbClr val="8B949E"/>
                </a:solidFill>
                <a:effectLst/>
                <a:latin typeface="SFMono-Regular"/>
              </a:rPr>
              <a:t> 문자열을 보내서 </a:t>
            </a:r>
            <a:r>
              <a:rPr lang="ko-KR" altLang="en-US" b="0" i="0" dirty="0" err="1">
                <a:solidFill>
                  <a:srgbClr val="8B949E"/>
                </a:solidFill>
                <a:effectLst/>
                <a:latin typeface="SFMono-Regular"/>
              </a:rPr>
              <a:t>클라이언트쪽</a:t>
            </a:r>
            <a:r>
              <a:rPr lang="ko-KR" altLang="en-US" b="0" i="0" dirty="0">
                <a:solidFill>
                  <a:srgbClr val="8B949E"/>
                </a:solidFill>
                <a:effectLst/>
                <a:latin typeface="SFMono-Regular"/>
              </a:rPr>
              <a:t> 화면을 제어해줍니다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숫자처리 입니다</a:t>
            </a:r>
            <a:r>
              <a:rPr lang="en-US" altLang="ko-KR" b="0" i="0" dirty="0">
                <a:solidFill>
                  <a:srgbClr val="8B949E"/>
                </a:solidFill>
                <a:effectLst/>
                <a:latin typeface="SFMono-Regular"/>
              </a:rPr>
              <a:t>. N</a:t>
            </a:r>
            <a:r>
              <a:rPr lang="ko-KR" altLang="en-US" b="0" i="0" dirty="0">
                <a:solidFill>
                  <a:srgbClr val="8B949E"/>
                </a:solidFill>
                <a:effectLst/>
                <a:latin typeface="SFMono-Regular"/>
              </a:rPr>
              <a:t>로 시작하는 숫자내역 이오면 입력검증 후 각 클라이언트에게 보냅니다</a:t>
            </a:r>
            <a:r>
              <a:rPr lang="en-US" altLang="ko-KR" b="0" i="0" dirty="0">
                <a:solidFill>
                  <a:srgbClr val="8B949E"/>
                </a:solidFill>
                <a:effectLst/>
                <a:latin typeface="SFMono-Regular"/>
              </a:rPr>
              <a:t>.</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마지막 연결처리 입니다</a:t>
            </a:r>
            <a:r>
              <a:rPr lang="en-US" altLang="ko-KR" b="0" i="0" dirty="0">
                <a:solidFill>
                  <a:srgbClr val="8B949E"/>
                </a:solidFill>
                <a:effectLst/>
                <a:latin typeface="SFMono-Regular"/>
              </a:rPr>
              <a:t>. </a:t>
            </a:r>
            <a:r>
              <a:rPr lang="ko-KR" altLang="en-US" b="0" i="0" dirty="0">
                <a:solidFill>
                  <a:srgbClr val="8B949E"/>
                </a:solidFill>
                <a:effectLst/>
                <a:latin typeface="SFMono-Regular"/>
              </a:rPr>
              <a:t>본인이 담당하면 클라이언트가 끊어졌다면</a:t>
            </a:r>
            <a:r>
              <a:rPr lang="en-US" altLang="ko-KR" b="0" i="0" dirty="0">
                <a:solidFill>
                  <a:srgbClr val="8B949E"/>
                </a:solidFill>
                <a:effectLst/>
                <a:latin typeface="SFMono-Regular"/>
              </a:rPr>
              <a:t>, </a:t>
            </a:r>
            <a:r>
              <a:rPr lang="ko-KR" altLang="en-US" b="0" i="0" dirty="0">
                <a:solidFill>
                  <a:srgbClr val="8B949E"/>
                </a:solidFill>
                <a:effectLst/>
                <a:latin typeface="SFMono-Regular"/>
              </a:rPr>
              <a:t>서버에서 클라이언트의 정보를 지우고 재설정 합니다</a:t>
            </a:r>
            <a:r>
              <a:rPr lang="en-US" altLang="ko-KR" b="0" i="0" dirty="0">
                <a:solidFill>
                  <a:srgbClr val="8B949E"/>
                </a:solidFill>
                <a:effectLst/>
                <a:latin typeface="SFMono-Regular"/>
              </a:rPr>
              <a:t>.</a:t>
            </a:r>
            <a:endParaRPr lang="ko-KR" altLang="en-US"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br>
              <a:rPr lang="en-US" altLang="ko-KR" b="0" i="0" dirty="0">
                <a:solidFill>
                  <a:srgbClr val="8B949E"/>
                </a:solidFill>
                <a:effectLst/>
                <a:latin typeface="SFMono-Regular"/>
              </a:rPr>
            </a:br>
            <a:endParaRPr lang="ko-KR" altLang="en-US" dirty="0"/>
          </a:p>
          <a:p>
            <a:pPr marL="0" lvl="0" indent="0" algn="l" rtl="0">
              <a:lnSpc>
                <a:spcPct val="100000"/>
              </a:lnSpc>
              <a:spcBef>
                <a:spcPts val="1100"/>
              </a:spcBef>
              <a:spcAft>
                <a:spcPts val="0"/>
              </a:spcAft>
              <a:buSzPts val="1100"/>
              <a:buNone/>
            </a:pPr>
            <a:endParaRPr dirty="0"/>
          </a:p>
        </p:txBody>
      </p:sp>
      <p:sp>
        <p:nvSpPr>
          <p:cNvPr id="176" name="Google Shape;1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5506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br>
              <a:rPr lang="en-US" altLang="ko-KR" dirty="0"/>
            </a:br>
            <a:r>
              <a:rPr lang="en-US" altLang="ko-KR" dirty="0"/>
              <a:t>4. (</a:t>
            </a:r>
            <a:r>
              <a:rPr lang="ko-KR" altLang="en-US" dirty="0" err="1"/>
              <a:t>세마포어</a:t>
            </a:r>
            <a:r>
              <a:rPr lang="ko-KR" altLang="en-US" dirty="0"/>
              <a:t> 관련된 부분</a:t>
            </a:r>
            <a:r>
              <a:rPr lang="en-US" altLang="ko-KR" dirty="0"/>
              <a:t>), </a:t>
            </a:r>
            <a:r>
              <a:rPr lang="ko-KR" altLang="en-US" dirty="0"/>
              <a:t>게임 </a:t>
            </a:r>
            <a:r>
              <a:rPr lang="ko-KR" altLang="en-US" dirty="0" err="1"/>
              <a:t>핸들러</a:t>
            </a:r>
            <a:r>
              <a:rPr lang="ko-KR" altLang="en-US" dirty="0"/>
              <a:t> </a:t>
            </a: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b="0" i="0" dirty="0">
                <a:solidFill>
                  <a:srgbClr val="8B949E"/>
                </a:solidFill>
                <a:effectLst/>
                <a:latin typeface="SFMono-Regular"/>
              </a:rPr>
              <a:t>이때 </a:t>
            </a:r>
            <a:r>
              <a:rPr lang="ko-KR" altLang="en-US" b="0" i="0" dirty="0" err="1">
                <a:solidFill>
                  <a:srgbClr val="8B949E"/>
                </a:solidFill>
                <a:effectLst/>
                <a:latin typeface="SFMono-Regular"/>
              </a:rPr>
              <a:t>승리플래그는</a:t>
            </a:r>
            <a:r>
              <a:rPr lang="ko-KR" altLang="en-US" b="0" i="0" dirty="0">
                <a:solidFill>
                  <a:srgbClr val="8B949E"/>
                </a:solidFill>
                <a:effectLst/>
                <a:latin typeface="SFMono-Regular"/>
              </a:rPr>
              <a:t> 다른 쓰레드에서도 사용되는 전역변수 이므로 </a:t>
            </a:r>
            <a:r>
              <a:rPr lang="ko-KR" altLang="en-US" b="0" i="0" dirty="0" err="1">
                <a:solidFill>
                  <a:srgbClr val="8B949E"/>
                </a:solidFill>
                <a:effectLst/>
                <a:latin typeface="SFMono-Regular"/>
              </a:rPr>
              <a:t>세마포</a:t>
            </a:r>
            <a:r>
              <a:rPr lang="ko-KR" altLang="en-US" b="0" i="0" dirty="0">
                <a:solidFill>
                  <a:srgbClr val="8B949E"/>
                </a:solidFill>
                <a:effectLst/>
                <a:latin typeface="SFMono-Regular"/>
              </a:rPr>
              <a:t> 제어가 필요합니다</a:t>
            </a:r>
            <a:r>
              <a:rPr lang="en-US" altLang="ko-KR" b="0" i="0" dirty="0">
                <a:solidFill>
                  <a:srgbClr val="8B949E"/>
                </a:solidFill>
                <a:effectLst/>
                <a:latin typeface="SFMono-Regular"/>
              </a:rPr>
              <a:t>. </a:t>
            </a:r>
            <a:r>
              <a:rPr lang="ko-KR" altLang="en-US" b="0" i="0" dirty="0">
                <a:solidFill>
                  <a:srgbClr val="8B949E"/>
                </a:solidFill>
                <a:effectLst/>
                <a:latin typeface="SFMono-Regular"/>
              </a:rPr>
              <a:t>즉</a:t>
            </a:r>
            <a:r>
              <a:rPr lang="en-US" altLang="ko-KR" b="0" i="0" dirty="0">
                <a:solidFill>
                  <a:srgbClr val="8B949E"/>
                </a:solidFill>
                <a:effectLst/>
                <a:latin typeface="SFMono-Regular"/>
              </a:rPr>
              <a:t>, </a:t>
            </a:r>
            <a:r>
              <a:rPr lang="ko-KR" altLang="en-US" b="0" i="0" dirty="0">
                <a:solidFill>
                  <a:srgbClr val="8B949E"/>
                </a:solidFill>
                <a:effectLst/>
                <a:latin typeface="SFMono-Regular"/>
              </a:rPr>
              <a:t>내가 빙고를 </a:t>
            </a:r>
            <a:r>
              <a:rPr lang="ko-KR" altLang="en-US" b="0" i="0" dirty="0" err="1">
                <a:solidFill>
                  <a:srgbClr val="8B949E"/>
                </a:solidFill>
                <a:effectLst/>
                <a:latin typeface="SFMono-Regular"/>
              </a:rPr>
              <a:t>완성했을때</a:t>
            </a:r>
            <a:r>
              <a:rPr lang="en-US" altLang="ko-KR" b="0" i="0" dirty="0">
                <a:solidFill>
                  <a:srgbClr val="8B949E"/>
                </a:solidFill>
                <a:effectLst/>
                <a:latin typeface="SFMono-Regular"/>
              </a:rPr>
              <a:t> </a:t>
            </a:r>
            <a:r>
              <a:rPr lang="ko-KR" altLang="en-US" b="0" i="0" dirty="0">
                <a:solidFill>
                  <a:srgbClr val="8B949E"/>
                </a:solidFill>
                <a:effectLst/>
                <a:latin typeface="SFMono-Regular"/>
              </a:rPr>
              <a:t>때</a:t>
            </a:r>
            <a:r>
              <a:rPr lang="en-US" altLang="ko-KR" b="0" i="0" dirty="0">
                <a:solidFill>
                  <a:srgbClr val="8B949E"/>
                </a:solidFill>
                <a:effectLst/>
                <a:latin typeface="SFMono-Regular"/>
              </a:rPr>
              <a:t>, </a:t>
            </a:r>
            <a:r>
              <a:rPr lang="ko-KR" altLang="en-US" b="0" i="0" dirty="0">
                <a:solidFill>
                  <a:srgbClr val="8B949E"/>
                </a:solidFill>
                <a:effectLst/>
                <a:latin typeface="SFMono-Regular"/>
              </a:rPr>
              <a:t>다른 클라이언트도 반응 했는지 체크하고</a:t>
            </a:r>
            <a:r>
              <a:rPr lang="en-US" altLang="ko-KR" b="0" i="0" dirty="0">
                <a:solidFill>
                  <a:srgbClr val="8B949E"/>
                </a:solidFill>
                <a:effectLst/>
                <a:latin typeface="SFMono-Regular"/>
              </a:rPr>
              <a:t>, </a:t>
            </a:r>
            <a:r>
              <a:rPr lang="ko-KR" altLang="en-US" b="0" i="0" dirty="0">
                <a:solidFill>
                  <a:srgbClr val="8B949E"/>
                </a:solidFill>
                <a:effectLst/>
                <a:latin typeface="SFMono-Regular"/>
              </a:rPr>
              <a:t>통신이 </a:t>
            </a:r>
            <a:r>
              <a:rPr lang="ko-KR" altLang="en-US" b="0" i="0" dirty="0" err="1">
                <a:solidFill>
                  <a:srgbClr val="8B949E"/>
                </a:solidFill>
                <a:effectLst/>
                <a:latin typeface="SFMono-Regular"/>
              </a:rPr>
              <a:t>원할하게</a:t>
            </a:r>
            <a:r>
              <a:rPr lang="ko-KR" altLang="en-US" b="0" i="0" dirty="0">
                <a:solidFill>
                  <a:srgbClr val="8B949E"/>
                </a:solidFill>
                <a:effectLst/>
                <a:latin typeface="SFMono-Regular"/>
              </a:rPr>
              <a:t> 이루어졌는지 검증할 수 있어야 한다는 겁니다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만약 본인이 담당하는 클라이언트가 </a:t>
            </a:r>
            <a:r>
              <a:rPr lang="ko-KR" altLang="en-US" dirty="0" err="1"/>
              <a:t>끊어졌을때도</a:t>
            </a:r>
            <a:r>
              <a:rPr lang="ko-KR" altLang="en-US" dirty="0"/>
              <a:t> 클라이언트 정보를 재설정해야 하기 때문에 동기화가 필요합니다</a:t>
            </a:r>
            <a:r>
              <a:rPr lang="en-US" altLang="ko-KR" dirty="0"/>
              <a:t>.</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r>
              <a:rPr lang="ko-KR" altLang="en-US" dirty="0"/>
              <a:t>자 이제 </a:t>
            </a:r>
            <a:r>
              <a:rPr lang="en-US" altLang="ko-KR" dirty="0" err="1"/>
              <a:t>GameHandler</a:t>
            </a:r>
            <a:r>
              <a:rPr lang="en-US" altLang="ko-KR" dirty="0"/>
              <a:t> </a:t>
            </a:r>
            <a:r>
              <a:rPr lang="ko-KR" altLang="en-US" dirty="0"/>
              <a:t>쓰레드입니다</a:t>
            </a:r>
            <a:r>
              <a:rPr lang="en-US" altLang="ko-KR" dirty="0"/>
              <a:t>. </a:t>
            </a:r>
            <a:r>
              <a:rPr lang="en-US" altLang="ko-KR" dirty="0" err="1"/>
              <a:t>GameHandler</a:t>
            </a:r>
            <a:r>
              <a:rPr lang="ko-KR" altLang="en-US" dirty="0"/>
              <a:t>쓰레드는 레디 준비여부</a:t>
            </a:r>
            <a:r>
              <a:rPr lang="en-US" altLang="ko-KR" dirty="0"/>
              <a:t>, </a:t>
            </a:r>
            <a:r>
              <a:rPr lang="ko-KR" altLang="en-US" dirty="0"/>
              <a:t>승리 </a:t>
            </a:r>
            <a:r>
              <a:rPr lang="ko-KR" altLang="en-US" dirty="0" err="1"/>
              <a:t>플레그에</a:t>
            </a:r>
            <a:r>
              <a:rPr lang="ko-KR" altLang="en-US" dirty="0"/>
              <a:t> 의한 승리</a:t>
            </a:r>
            <a:r>
              <a:rPr lang="en-US" altLang="ko-KR" dirty="0"/>
              <a:t>, </a:t>
            </a:r>
            <a:r>
              <a:rPr lang="ko-KR" altLang="en-US" dirty="0"/>
              <a:t>무승부 연산을 진행합니다</a:t>
            </a:r>
            <a:r>
              <a:rPr lang="en-US" altLang="ko-KR" dirty="0"/>
              <a:t>. </a:t>
            </a:r>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a:p>
            <a:pPr marL="0" marR="0" lvl="0" indent="0" algn="l" defTabSz="914400" rtl="0" eaLnBrk="1" fontAlgn="auto" latinLnBrk="0" hangingPunct="1">
              <a:lnSpc>
                <a:spcPct val="100000"/>
              </a:lnSpc>
              <a:spcBef>
                <a:spcPts val="1100"/>
              </a:spcBef>
              <a:spcAft>
                <a:spcPts val="0"/>
              </a:spcAft>
              <a:buClr>
                <a:srgbClr val="000000"/>
              </a:buClr>
              <a:buSzPts val="1100"/>
              <a:buFont typeface="Arial"/>
              <a:buNone/>
              <a:tabLst/>
              <a:defRPr/>
            </a:pPr>
            <a:endParaRPr lang="en-US" altLang="ko-KR" dirty="0"/>
          </a:p>
        </p:txBody>
      </p:sp>
      <p:sp>
        <p:nvSpPr>
          <p:cNvPr id="176" name="Google Shape;1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740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100"/>
              </a:spcBef>
              <a:spcAft>
                <a:spcPts val="0"/>
              </a:spcAft>
              <a:buSzPts val="1100"/>
              <a:buNone/>
            </a:pPr>
            <a:br>
              <a:rPr lang="en-US" altLang="ko-KR" dirty="0"/>
            </a:br>
            <a:r>
              <a:rPr lang="en-US" altLang="ko-KR" dirty="0"/>
              <a:t>5. </a:t>
            </a:r>
            <a:r>
              <a:rPr lang="ko-KR" altLang="en-US" dirty="0"/>
              <a:t>결과를 모든 클라이언트에 전달한다</a:t>
            </a:r>
            <a:endParaRPr lang="en-US" altLang="ko-KR" dirty="0"/>
          </a:p>
          <a:p>
            <a:pPr marL="0" lvl="0" indent="0" algn="l" rtl="0">
              <a:lnSpc>
                <a:spcPct val="100000"/>
              </a:lnSpc>
              <a:spcBef>
                <a:spcPts val="1100"/>
              </a:spcBef>
              <a:spcAft>
                <a:spcPts val="0"/>
              </a:spcAft>
              <a:buSzPts val="1100"/>
              <a:buNone/>
            </a:pPr>
            <a:endParaRPr lang="en-US" dirty="0"/>
          </a:p>
          <a:p>
            <a:pPr marL="0" lvl="0" indent="0" algn="l" rtl="0">
              <a:lnSpc>
                <a:spcPct val="100000"/>
              </a:lnSpc>
              <a:spcBef>
                <a:spcPts val="1100"/>
              </a:spcBef>
              <a:spcAft>
                <a:spcPts val="0"/>
              </a:spcAft>
              <a:buSzPts val="1100"/>
              <a:buNone/>
            </a:pPr>
            <a:r>
              <a:rPr lang="ko-KR" altLang="en-US" dirty="0"/>
              <a:t>이때 클라이언트는 </a:t>
            </a:r>
            <a:r>
              <a:rPr lang="en-US" altLang="ko-KR" dirty="0"/>
              <a:t>W</a:t>
            </a:r>
            <a:r>
              <a:rPr lang="ko-KR" altLang="en-US" dirty="0"/>
              <a:t>로 시작하는 제어문이 오면 앞서 말씀드린 것처럼 승리 플래그에 대해 메시지 검증을 하고 </a:t>
            </a:r>
            <a:r>
              <a:rPr lang="ko-KR" altLang="en-US" dirty="0" err="1"/>
              <a:t>승리플래그를</a:t>
            </a:r>
            <a:r>
              <a:rPr lang="ko-KR" altLang="en-US" dirty="0"/>
              <a:t> 보낼지 검증합니다</a:t>
            </a:r>
            <a:r>
              <a:rPr lang="en-US" altLang="ko-KR" dirty="0"/>
              <a:t>. </a:t>
            </a:r>
          </a:p>
          <a:p>
            <a:pPr marL="0" lvl="0" indent="0" algn="l" rtl="0">
              <a:lnSpc>
                <a:spcPct val="100000"/>
              </a:lnSpc>
              <a:spcBef>
                <a:spcPts val="1100"/>
              </a:spcBef>
              <a:spcAft>
                <a:spcPts val="0"/>
              </a:spcAft>
              <a:buSzPts val="1100"/>
              <a:buNone/>
            </a:pPr>
            <a:endParaRPr lang="en-US" dirty="0"/>
          </a:p>
          <a:p>
            <a:pPr marL="0" lvl="0" indent="0" algn="l" rtl="0">
              <a:lnSpc>
                <a:spcPct val="100000"/>
              </a:lnSpc>
              <a:spcBef>
                <a:spcPts val="1100"/>
              </a:spcBef>
              <a:spcAft>
                <a:spcPts val="0"/>
              </a:spcAft>
              <a:buSzPts val="1100"/>
              <a:buNone/>
            </a:pPr>
            <a:r>
              <a:rPr lang="en-US" dirty="0"/>
              <a:t>C</a:t>
            </a:r>
            <a:r>
              <a:rPr lang="ko-KR" altLang="en-US" dirty="0"/>
              <a:t>로 시작하는 </a:t>
            </a:r>
            <a:r>
              <a:rPr lang="ko-KR" altLang="en-US" dirty="0" err="1"/>
              <a:t>체팅내역이</a:t>
            </a:r>
            <a:r>
              <a:rPr lang="ko-KR" altLang="en-US" dirty="0"/>
              <a:t> 오면 이를 출력합니다</a:t>
            </a:r>
            <a:r>
              <a:rPr lang="en-US" altLang="ko-KR" dirty="0"/>
              <a:t>. </a:t>
            </a:r>
          </a:p>
          <a:p>
            <a:pPr marL="0" lvl="0" indent="0" algn="l" rtl="0">
              <a:lnSpc>
                <a:spcPct val="100000"/>
              </a:lnSpc>
              <a:spcBef>
                <a:spcPts val="1100"/>
              </a:spcBef>
              <a:spcAft>
                <a:spcPts val="0"/>
              </a:spcAft>
              <a:buSzPts val="1100"/>
              <a:buNone/>
            </a:pPr>
            <a:endParaRPr lang="en-US" dirty="0"/>
          </a:p>
          <a:p>
            <a:pPr marL="0" lvl="0" indent="0" algn="l" rtl="0">
              <a:lnSpc>
                <a:spcPct val="100000"/>
              </a:lnSpc>
              <a:spcBef>
                <a:spcPts val="1100"/>
              </a:spcBef>
              <a:spcAft>
                <a:spcPts val="0"/>
              </a:spcAft>
              <a:buSzPts val="1100"/>
              <a:buNone/>
            </a:pPr>
            <a:r>
              <a:rPr lang="en-US" dirty="0"/>
              <a:t>T</a:t>
            </a:r>
            <a:r>
              <a:rPr lang="ko-KR" altLang="en-US" dirty="0"/>
              <a:t>로 시작하는 제어문이 오고 배열 내 이름이 내 이름과 같다면 턴을 증가 시켜 화면에 </a:t>
            </a:r>
            <a:r>
              <a:rPr lang="en-US" altLang="ko-KR" dirty="0" err="1"/>
              <a:t>my_turn</a:t>
            </a:r>
            <a:r>
              <a:rPr lang="ko-KR" altLang="en-US" dirty="0"/>
              <a:t>을 표시해줍니다</a:t>
            </a:r>
            <a:r>
              <a:rPr lang="en-US" altLang="ko-KR" dirty="0"/>
              <a:t>. </a:t>
            </a:r>
          </a:p>
          <a:p>
            <a:pPr marL="0" lvl="0" indent="0" algn="l" rtl="0">
              <a:lnSpc>
                <a:spcPct val="100000"/>
              </a:lnSpc>
              <a:spcBef>
                <a:spcPts val="1100"/>
              </a:spcBef>
              <a:spcAft>
                <a:spcPts val="0"/>
              </a:spcAft>
              <a:buSzPts val="1100"/>
              <a:buNone/>
            </a:pPr>
            <a:endParaRPr lang="en-US" dirty="0"/>
          </a:p>
          <a:p>
            <a:pPr marL="0" lvl="0" indent="0" algn="l" rtl="0">
              <a:lnSpc>
                <a:spcPct val="100000"/>
              </a:lnSpc>
              <a:spcBef>
                <a:spcPts val="1100"/>
              </a:spcBef>
              <a:spcAft>
                <a:spcPts val="0"/>
              </a:spcAft>
              <a:buSzPts val="1100"/>
              <a:buNone/>
            </a:pPr>
            <a:r>
              <a:rPr lang="en-US" dirty="0"/>
              <a:t>N</a:t>
            </a:r>
            <a:r>
              <a:rPr lang="ko-KR" altLang="en-US" dirty="0"/>
              <a:t>로 시작하는 제어문이 오면 </a:t>
            </a:r>
            <a:r>
              <a:rPr lang="en-US" altLang="ko-KR" dirty="0"/>
              <a:t>2</a:t>
            </a:r>
            <a:r>
              <a:rPr lang="ko-KR" altLang="en-US" dirty="0"/>
              <a:t>자리 문자열로 온 숫자를 아스키 코드표에 따라 숫자로 변환 해줍니다</a:t>
            </a:r>
            <a:r>
              <a:rPr lang="en-US" altLang="ko-KR" dirty="0"/>
              <a:t>. </a:t>
            </a:r>
            <a:endParaRPr lang="en-US" dirty="0"/>
          </a:p>
          <a:p>
            <a:pPr marL="0" lvl="0" indent="0" algn="l" rtl="0">
              <a:lnSpc>
                <a:spcPct val="100000"/>
              </a:lnSpc>
              <a:spcBef>
                <a:spcPts val="1100"/>
              </a:spcBef>
              <a:spcAft>
                <a:spcPts val="0"/>
              </a:spcAft>
              <a:buSzPts val="1100"/>
              <a:buNone/>
            </a:pPr>
            <a:endParaRPr dirty="0"/>
          </a:p>
        </p:txBody>
      </p:sp>
      <p:sp>
        <p:nvSpPr>
          <p:cNvPr id="176" name="Google Shape;1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826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목차입니다. </a:t>
            </a:r>
            <a:endParaRPr/>
          </a:p>
          <a:p>
            <a:pPr marL="0" lvl="0" indent="0" algn="l" rtl="0">
              <a:lnSpc>
                <a:spcPct val="100000"/>
              </a:lnSpc>
              <a:spcBef>
                <a:spcPts val="0"/>
              </a:spcBef>
              <a:spcAft>
                <a:spcPts val="0"/>
              </a:spcAft>
              <a:buSzPts val="1100"/>
              <a:buNone/>
            </a:pPr>
            <a:r>
              <a:rPr lang="ko-KR"/>
              <a:t>먼저 여러분들… 저희가 2차 설계 때 어떤 이야기를 드렸는지 잘 기억이 나지 않으실겁니다. 당연합니다. 그렇기 때문에 본 내용으로 들어가기에 앞서 2차 설계 시 목표에 대해 말씀 드리면서 리뷰 드리도록 하겠습니다.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변동 및 추가 내용에 대해선 기존 저희는 2차 설계에서 구현과제와 해결과제 두가지 숙제를 남기고 2차 설계를 마무리 하였습니다. 해당 챕터에서는 구현 과제에 대해 어떻게 구현되었는지, 해결과제는 어떻게 해결하였는지, 그리고 구현을 위해 업그레이드를 하기로 하였던 코드에서 추가된 사항에 대해 말씀 드리도록 하겠습니다.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설계 환경에서는 Bridged network 설정을 진행하여 실 코드는 길기 때문에 교과서 내 예제 코드를 간단하게 돌려보며 연결 환경을 확인해보겠습니다.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이제 게임에 대한 내용인데요. 설계 결과에서는 함께 게임화면을 살펴보며 어떻게 진행되는지를 살펴보도록 하겠습니다.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설계 내용에서는 전체 코드의 흐름에 대한 도표를 함께 보며 서버와 클라이언트가 어떻게 데이터를 주고 받는지, 어떤 모듈이 어떤 기능을 해주고 있는지를 확인해보도록 하겠습니다.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그리고 마지막으로 여러분도 느끼신게 많으실 겁니다. 저희 조의 교훈을 함께 읽어보며 마무리 하도록 하겠습니다.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92" name="Google Shape;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84813ade9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None/>
            </a:pPr>
            <a:endParaRPr/>
          </a:p>
        </p:txBody>
      </p:sp>
      <p:sp>
        <p:nvSpPr>
          <p:cNvPr id="272" name="Google Shape;272;gd84813ade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네 목표 입니다. </a:t>
            </a:r>
            <a:endParaRPr/>
          </a:p>
          <a:p>
            <a:pPr marL="0" lvl="0" indent="0" algn="l" rtl="0">
              <a:lnSpc>
                <a:spcPct val="100000"/>
              </a:lnSpc>
              <a:spcBef>
                <a:spcPts val="0"/>
              </a:spcBef>
              <a:spcAft>
                <a:spcPts val="0"/>
              </a:spcAft>
              <a:buSzPts val="1100"/>
              <a:buNone/>
            </a:pPr>
            <a:r>
              <a:rPr lang="ko-KR"/>
              <a:t>저희 조는 기존 1대1 통신, 순차 처리 기반의 기존 게임을 멀티 쓰레드 환경을 통해 다수의 클라이언트가 함께 게임을 즐길 수 있는 게임으로 업그레이드 하기로 결정 하였습니다. </a:t>
            </a:r>
            <a:endParaRPr/>
          </a:p>
        </p:txBody>
      </p:sp>
      <p:sp>
        <p:nvSpPr>
          <p:cNvPr id="123" name="Google Shape;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KR" dirty="0"/>
              <a:t>변동 및 추가 내용입니다. </a:t>
            </a:r>
            <a:endParaRPr dirty="0"/>
          </a:p>
          <a:p>
            <a:pPr marL="0" lvl="0" indent="0" algn="l" rtl="0">
              <a:lnSpc>
                <a:spcPct val="100000"/>
              </a:lnSpc>
              <a:spcBef>
                <a:spcPts val="0"/>
              </a:spcBef>
              <a:spcAft>
                <a:spcPts val="0"/>
              </a:spcAft>
              <a:buNone/>
            </a:pPr>
            <a:r>
              <a:rPr lang="ko-KR" dirty="0"/>
              <a:t>변동 및 추가 내용은 구현 과제와 해결과제 둘로 나눠서 진행할 예정입니다. 먼저 구현 과제 입니다. </a:t>
            </a:r>
            <a:endParaRPr dirty="0"/>
          </a:p>
          <a:p>
            <a:pPr marL="0" lvl="0" indent="0" algn="l" rtl="0">
              <a:lnSpc>
                <a:spcPct val="100000"/>
              </a:lnSpc>
              <a:spcBef>
                <a:spcPts val="0"/>
              </a:spcBef>
              <a:spcAft>
                <a:spcPts val="0"/>
              </a:spcAft>
              <a:buNone/>
            </a:pPr>
            <a:r>
              <a:rPr lang="ko-KR" dirty="0"/>
              <a:t>저희의 구현과제는 두가지 였습니다. </a:t>
            </a:r>
            <a:br>
              <a:rPr lang="ko-KR" dirty="0"/>
            </a:br>
            <a:r>
              <a:rPr lang="ko-KR" dirty="0"/>
              <a:t>첫번째는 서버에서 값을 받을 시 계산한 뒤 클라이언트에게 전송하는 것. </a:t>
            </a:r>
            <a:endParaRPr dirty="0"/>
          </a:p>
          <a:p>
            <a:pPr marL="0" lvl="0" indent="0" algn="l" rtl="0">
              <a:lnSpc>
                <a:spcPct val="100000"/>
              </a:lnSpc>
              <a:spcBef>
                <a:spcPts val="0"/>
              </a:spcBef>
              <a:spcAft>
                <a:spcPts val="0"/>
              </a:spcAft>
              <a:buNone/>
            </a:pPr>
            <a:r>
              <a:rPr lang="ko-KR" dirty="0"/>
              <a:t>두번째는 최종적으로 빙고가 </a:t>
            </a:r>
            <a:r>
              <a:rPr lang="ko-KR" dirty="0" err="1"/>
              <a:t>5개가</a:t>
            </a:r>
            <a:r>
              <a:rPr lang="ko-KR" dirty="0"/>
              <a:t> 만들어진 클라이언트가 승리하거나 예정된 게임 횟수가 종료되었을 때 종료</a:t>
            </a:r>
            <a:endParaRPr dirty="0"/>
          </a:p>
          <a:p>
            <a:pPr marL="0" lvl="0" indent="0" algn="l" rtl="0">
              <a:lnSpc>
                <a:spcPct val="100000"/>
              </a:lnSpc>
              <a:spcBef>
                <a:spcPts val="0"/>
              </a:spcBef>
              <a:spcAft>
                <a:spcPts val="0"/>
              </a:spcAft>
              <a:buNone/>
            </a:pPr>
            <a:endParaRPr lang="en-US" altLang="ko-KR" dirty="0"/>
          </a:p>
          <a:p>
            <a:pPr marL="0" lvl="0" indent="0" algn="l" rtl="0">
              <a:lnSpc>
                <a:spcPct val="100000"/>
              </a:lnSpc>
              <a:spcBef>
                <a:spcPts val="0"/>
              </a:spcBef>
              <a:spcAft>
                <a:spcPts val="0"/>
              </a:spcAft>
              <a:buNone/>
            </a:pPr>
            <a:r>
              <a:rPr lang="ko-KR" dirty="0"/>
              <a:t>첫번째 구현 </a:t>
            </a:r>
            <a:r>
              <a:rPr lang="ko-KR" dirty="0" err="1"/>
              <a:t>부터</a:t>
            </a:r>
            <a:r>
              <a:rPr lang="ko-KR" dirty="0"/>
              <a:t> </a:t>
            </a:r>
            <a:r>
              <a:rPr lang="ko-KR" dirty="0" err="1"/>
              <a:t>설명드리겠습니다</a:t>
            </a:r>
            <a:r>
              <a:rPr lang="ko-KR" dirty="0"/>
              <a:t>.</a:t>
            </a:r>
            <a:r>
              <a:rPr lang="en-US" altLang="ko-KR" dirty="0"/>
              <a:t> </a:t>
            </a:r>
            <a:r>
              <a:rPr lang="ko-KR" altLang="en-US" dirty="0"/>
              <a:t>자세한 내용은 이후 다이어그램을 보며 설명을 </a:t>
            </a:r>
            <a:r>
              <a:rPr lang="ko-KR" altLang="en-US" dirty="0" err="1"/>
              <a:t>드리겠구요</a:t>
            </a:r>
            <a:r>
              <a:rPr lang="en-US" altLang="ko-KR" dirty="0"/>
              <a:t>. </a:t>
            </a:r>
            <a:r>
              <a:rPr lang="ko-KR" altLang="en-US" dirty="0"/>
              <a:t>해당 부분과 다음 나올 해결과제에 대한 부분에서는 간략하게 이후 설명의 이해가 될 수 있을 정도의 설명만 드리겠습니다</a:t>
            </a:r>
            <a:r>
              <a:rPr lang="en-US" altLang="ko-KR" dirty="0"/>
              <a:t>. </a:t>
            </a:r>
            <a:r>
              <a:rPr lang="ko-KR" altLang="en-US" dirty="0"/>
              <a:t>서버는 클라이언트로부터 게임의 필요한 정보가 담긴 배열을 받아 배열 내 정보</a:t>
            </a:r>
            <a:r>
              <a:rPr lang="en-US" altLang="ko-KR" dirty="0"/>
              <a:t>(</a:t>
            </a:r>
            <a:r>
              <a:rPr lang="ko-KR" altLang="en-US" dirty="0"/>
              <a:t>플래그</a:t>
            </a:r>
            <a:r>
              <a:rPr lang="en-US" altLang="ko-KR" dirty="0"/>
              <a:t>)</a:t>
            </a:r>
            <a:r>
              <a:rPr lang="ko-KR" altLang="en-US" dirty="0"/>
              <a:t>를 확인 후 각 클라이언트에게 단순 전송하는 방식으로 구현을 하였습니다</a:t>
            </a:r>
            <a:r>
              <a:rPr lang="en-US" altLang="ko-KR" dirty="0"/>
              <a:t>. </a:t>
            </a:r>
          </a:p>
          <a:p>
            <a:pPr marL="0" lvl="0" indent="0" algn="l" rtl="0">
              <a:lnSpc>
                <a:spcPct val="100000"/>
              </a:lnSpc>
              <a:spcBef>
                <a:spcPts val="0"/>
              </a:spcBef>
              <a:spcAft>
                <a:spcPts val="0"/>
              </a:spcAft>
              <a:buNone/>
            </a:pPr>
            <a:endParaRPr lang="en-US" altLang="ko-KR" dirty="0"/>
          </a:p>
          <a:p>
            <a:pPr marL="0" lvl="0" indent="0" algn="l" rtl="0">
              <a:lnSpc>
                <a:spcPct val="100000"/>
              </a:lnSpc>
              <a:spcBef>
                <a:spcPts val="0"/>
              </a:spcBef>
              <a:spcAft>
                <a:spcPts val="0"/>
              </a:spcAft>
              <a:buNone/>
            </a:pPr>
            <a:r>
              <a:rPr lang="ko-KR" altLang="en-US" dirty="0"/>
              <a:t>두번째 승리와 게임 횟수에 대한 내용입니다</a:t>
            </a:r>
            <a:r>
              <a:rPr lang="en-US" altLang="ko-KR" dirty="0"/>
              <a:t>. </a:t>
            </a:r>
            <a:r>
              <a:rPr lang="ko-KR" altLang="en-US" dirty="0"/>
              <a:t>기존 룰은 동일합니다</a:t>
            </a:r>
            <a:r>
              <a:rPr lang="en-US" altLang="ko-KR" dirty="0"/>
              <a:t>. </a:t>
            </a:r>
            <a:r>
              <a:rPr lang="ko-KR" altLang="en-US" dirty="0"/>
              <a:t>이때 해당 룰을 준수하기 위해 클라이언트에서 게임과 관련된 정보를 담는 구조체를 생성하여 진행과 관련된 정보를 담았습니다</a:t>
            </a:r>
            <a:r>
              <a:rPr lang="en-US" altLang="ko-KR" dirty="0"/>
              <a:t>. </a:t>
            </a:r>
            <a:r>
              <a:rPr lang="ko-KR" altLang="en-US" dirty="0"/>
              <a:t>이때 승리 플래그에 대해서만 간략히 이야기를 드리겠습니다</a:t>
            </a:r>
            <a:r>
              <a:rPr lang="en-US" altLang="ko-KR" dirty="0"/>
              <a:t>. </a:t>
            </a:r>
          </a:p>
          <a:p>
            <a:pPr marL="0" lvl="0" indent="0" algn="l" rtl="0">
              <a:lnSpc>
                <a:spcPct val="100000"/>
              </a:lnSpc>
              <a:spcBef>
                <a:spcPts val="0"/>
              </a:spcBef>
              <a:spcAft>
                <a:spcPts val="0"/>
              </a:spcAft>
              <a:buNone/>
            </a:pPr>
            <a:endParaRPr lang="en-US" altLang="ko-KR" dirty="0"/>
          </a:p>
          <a:p>
            <a:pPr marL="0" lvl="0" indent="0" algn="l" rtl="0">
              <a:lnSpc>
                <a:spcPct val="100000"/>
              </a:lnSpc>
              <a:spcBef>
                <a:spcPts val="0"/>
              </a:spcBef>
              <a:spcAft>
                <a:spcPts val="0"/>
              </a:spcAft>
              <a:buNone/>
            </a:pPr>
            <a:endParaRPr lang="en-US" altLang="ko-KR" dirty="0"/>
          </a:p>
          <a:p>
            <a:pPr marL="0" lvl="0" indent="0" algn="l" rtl="0">
              <a:lnSpc>
                <a:spcPct val="100000"/>
              </a:lnSpc>
              <a:spcBef>
                <a:spcPts val="0"/>
              </a:spcBef>
              <a:spcAft>
                <a:spcPts val="0"/>
              </a:spcAft>
              <a:buNone/>
            </a:pPr>
            <a:r>
              <a:rPr lang="ko-KR" altLang="en-US" dirty="0"/>
              <a:t>총 네가지 플래그 값이 존재하구요</a:t>
            </a:r>
            <a:r>
              <a:rPr lang="en-US" altLang="ko-KR" dirty="0"/>
              <a:t>. </a:t>
            </a:r>
            <a:r>
              <a:rPr lang="en-US" altLang="ko-KR" b="0" i="0" dirty="0">
                <a:solidFill>
                  <a:srgbClr val="8B949E"/>
                </a:solidFill>
                <a:effectLst/>
                <a:latin typeface="SFMono-Regular"/>
              </a:rPr>
              <a:t>w</a:t>
            </a:r>
            <a:r>
              <a:rPr lang="ko-KR" altLang="en-US" b="0" i="0" dirty="0">
                <a:solidFill>
                  <a:srgbClr val="8B949E"/>
                </a:solidFill>
                <a:effectLst/>
                <a:latin typeface="SFMono-Regular"/>
              </a:rPr>
              <a:t>승리 배열에 승리여부를 </a:t>
            </a:r>
            <a:r>
              <a:rPr lang="ko-KR" altLang="en-US" b="0" i="0" dirty="0" err="1">
                <a:solidFill>
                  <a:srgbClr val="8B949E"/>
                </a:solidFill>
                <a:effectLst/>
                <a:latin typeface="SFMono-Regular"/>
              </a:rPr>
              <a:t>총집합한뒤</a:t>
            </a:r>
            <a:r>
              <a:rPr lang="en-US" altLang="ko-KR" b="0" i="0" dirty="0">
                <a:solidFill>
                  <a:srgbClr val="8B949E"/>
                </a:solidFill>
                <a:effectLst/>
                <a:latin typeface="SFMono-Regular"/>
              </a:rPr>
              <a:t>, </a:t>
            </a:r>
            <a:r>
              <a:rPr lang="ko-KR" altLang="en-US" b="0" i="0" dirty="0" err="1">
                <a:solidFill>
                  <a:srgbClr val="8B949E"/>
                </a:solidFill>
                <a:effectLst/>
                <a:latin typeface="SFMono-Regular"/>
              </a:rPr>
              <a:t>여러명이</a:t>
            </a:r>
            <a:r>
              <a:rPr lang="ko-KR" altLang="en-US" b="0" i="0" dirty="0">
                <a:solidFill>
                  <a:srgbClr val="8B949E"/>
                </a:solidFill>
                <a:effectLst/>
                <a:latin typeface="SFMono-Regular"/>
              </a:rPr>
              <a:t> 승리했으면 무승부</a:t>
            </a:r>
            <a:r>
              <a:rPr lang="en-US" altLang="ko-KR" b="0" i="0" dirty="0">
                <a:solidFill>
                  <a:srgbClr val="8B949E"/>
                </a:solidFill>
                <a:effectLst/>
                <a:latin typeface="SFMono-Regular"/>
              </a:rPr>
              <a:t>, 1</a:t>
            </a:r>
            <a:r>
              <a:rPr lang="ko-KR" altLang="en-US" b="0" i="0" dirty="0">
                <a:solidFill>
                  <a:srgbClr val="8B949E"/>
                </a:solidFill>
                <a:effectLst/>
                <a:latin typeface="SFMono-Regular"/>
              </a:rPr>
              <a:t>명이 승리했으면 승리</a:t>
            </a:r>
            <a:r>
              <a:rPr lang="en-US" altLang="ko-KR" b="0" i="0" dirty="0">
                <a:solidFill>
                  <a:srgbClr val="8B949E"/>
                </a:solidFill>
                <a:effectLst/>
                <a:latin typeface="SFMono-Regular"/>
              </a:rPr>
              <a:t>, </a:t>
            </a:r>
            <a:r>
              <a:rPr lang="ko-KR" altLang="en-US" b="0" i="0" dirty="0">
                <a:solidFill>
                  <a:srgbClr val="8B949E"/>
                </a:solidFill>
                <a:effectLst/>
                <a:latin typeface="SFMono-Regular"/>
              </a:rPr>
              <a:t>나머지 인원들은 패배를 하게 됩니다</a:t>
            </a:r>
            <a:r>
              <a:rPr lang="en-US" altLang="ko-KR" b="0" i="0" dirty="0">
                <a:solidFill>
                  <a:srgbClr val="8B949E"/>
                </a:solidFill>
                <a:effectLst/>
                <a:latin typeface="SFMono-Regular"/>
              </a:rPr>
              <a:t>. </a:t>
            </a:r>
            <a:r>
              <a:rPr lang="ko-KR" altLang="en-US" b="0" i="0" dirty="0">
                <a:solidFill>
                  <a:srgbClr val="8B949E"/>
                </a:solidFill>
                <a:effectLst/>
                <a:latin typeface="SFMono-Regular"/>
              </a:rPr>
              <a:t>이때 서버와 클라이언트 각각 동일한 의미를 가지고 있는게 아닙니다</a:t>
            </a:r>
            <a:r>
              <a:rPr lang="en-US" altLang="ko-KR" b="0" i="0" dirty="0">
                <a:solidFill>
                  <a:srgbClr val="8B949E"/>
                </a:solidFill>
                <a:effectLst/>
                <a:latin typeface="SFMono-Regular"/>
              </a:rPr>
              <a:t>. </a:t>
            </a:r>
            <a:r>
              <a:rPr lang="ko-KR" altLang="en-US" b="0" i="0" dirty="0">
                <a:solidFill>
                  <a:srgbClr val="8B949E"/>
                </a:solidFill>
                <a:effectLst/>
                <a:latin typeface="SFMono-Regular"/>
              </a:rPr>
              <a:t>서버는 클라이언트로 부터 빙고 유무에 따른 입력검증 후 </a:t>
            </a:r>
            <a:r>
              <a:rPr lang="ko-KR" altLang="en-US" b="0" i="0" dirty="0" err="1">
                <a:solidFill>
                  <a:srgbClr val="8B949E"/>
                </a:solidFill>
                <a:effectLst/>
                <a:latin typeface="SFMono-Regular"/>
              </a:rPr>
              <a:t>승리플래그를</a:t>
            </a:r>
            <a:r>
              <a:rPr lang="ko-KR" altLang="en-US" b="0" i="0" dirty="0">
                <a:solidFill>
                  <a:srgbClr val="8B949E"/>
                </a:solidFill>
                <a:effectLst/>
                <a:latin typeface="SFMono-Regular"/>
              </a:rPr>
              <a:t> 체크해주면 클라이언트는 이에 따라 알맞은 상황을 표시해줍니다</a:t>
            </a:r>
            <a:r>
              <a:rPr lang="en-US" altLang="ko-KR" b="0" i="0" dirty="0">
                <a:solidFill>
                  <a:srgbClr val="8B949E"/>
                </a:solidFill>
                <a:effectLst/>
                <a:latin typeface="SFMono-Regular"/>
              </a:rPr>
              <a:t>. </a:t>
            </a:r>
            <a:endParaRPr dirty="0"/>
          </a:p>
          <a:p>
            <a:pPr marL="0" lvl="0" indent="0" algn="l" rtl="0">
              <a:lnSpc>
                <a:spcPct val="100000"/>
              </a:lnSpc>
              <a:spcBef>
                <a:spcPts val="0"/>
              </a:spcBef>
              <a:spcAft>
                <a:spcPts val="0"/>
              </a:spcAft>
              <a:buNone/>
            </a:pPr>
            <a:endParaRPr dirty="0"/>
          </a:p>
        </p:txBody>
      </p:sp>
      <p:sp>
        <p:nvSpPr>
          <p:cNvPr id="134" name="Google Shape;13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ltLang="en-US" dirty="0"/>
              <a:t>해결 과제입니다</a:t>
            </a:r>
            <a:r>
              <a:rPr lang="en-US" altLang="ko-KR" dirty="0"/>
              <a:t>.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ko-KR" altLang="en-US" dirty="0"/>
              <a:t>해결과제 첫번째는 빙고가 가장 많은 클라이언트가 승리</a:t>
            </a:r>
            <a:r>
              <a:rPr lang="en-US" altLang="ko-KR" dirty="0"/>
              <a:t>, </a:t>
            </a:r>
            <a:r>
              <a:rPr lang="ko-KR" altLang="en-US" dirty="0"/>
              <a:t>만약 최고 득점 빙고 수가 같은 클라이언트가 있다면 무승부 처리가 된다</a:t>
            </a:r>
            <a:r>
              <a:rPr lang="en-US" altLang="ko-KR" dirty="0"/>
              <a:t>. </a:t>
            </a:r>
            <a:endParaRPr lang="en-US" dirty="0"/>
          </a:p>
          <a:p>
            <a:pPr marL="0" lvl="0" indent="0" algn="l" rtl="0">
              <a:lnSpc>
                <a:spcPct val="100000"/>
              </a:lnSpc>
              <a:spcBef>
                <a:spcPts val="0"/>
              </a:spcBef>
              <a:spcAft>
                <a:spcPts val="0"/>
              </a:spcAft>
              <a:buSzPts val="1100"/>
              <a:buNone/>
            </a:pPr>
            <a:r>
              <a:rPr lang="ko-KR" altLang="en-US" dirty="0"/>
              <a:t>두번째는 랜덤 요소나 재미요소를 위한 이벤트 구현은 이후 구현</a:t>
            </a:r>
            <a:r>
              <a:rPr lang="en-US" altLang="ko-KR" dirty="0"/>
              <a:t>(3</a:t>
            </a:r>
            <a:r>
              <a:rPr lang="ko-KR" altLang="en-US" dirty="0"/>
              <a:t>차 과제</a:t>
            </a:r>
            <a:r>
              <a:rPr lang="en-US" altLang="ko-KR" dirty="0"/>
              <a:t>)</a:t>
            </a:r>
            <a:r>
              <a:rPr lang="ko-KR" altLang="en-US" dirty="0"/>
              <a:t>에서 상세히 이야기해볼 것</a:t>
            </a:r>
            <a:r>
              <a:rPr lang="en-US" altLang="ko-KR" dirty="0"/>
              <a:t>. </a:t>
            </a:r>
            <a:r>
              <a:rPr lang="ko-KR" altLang="en-US" dirty="0"/>
              <a:t>이라고 </a:t>
            </a:r>
            <a:r>
              <a:rPr lang="en-US" altLang="ko-KR" dirty="0"/>
              <a:t>3</a:t>
            </a:r>
            <a:r>
              <a:rPr lang="ko-KR" altLang="en-US" dirty="0"/>
              <a:t>차 과제를 위한 이슈를 남겨두었습니다</a:t>
            </a:r>
            <a:r>
              <a:rPr lang="en-US" altLang="ko-KR" dirty="0"/>
              <a:t>.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ko-KR" altLang="en-US" dirty="0"/>
              <a:t>승리는 쉽습니다</a:t>
            </a:r>
            <a:r>
              <a:rPr lang="en-US" altLang="ko-KR" dirty="0"/>
              <a:t>. </a:t>
            </a:r>
            <a:r>
              <a:rPr lang="ko-KR" altLang="en-US" dirty="0"/>
              <a:t>클라이언트에서 빙고 체크 알고리즘에 의해 빙고 카운트가 증가하고 구조체 내 빙고 수가 </a:t>
            </a:r>
            <a:r>
              <a:rPr lang="en-US" altLang="ko-KR" dirty="0"/>
              <a:t>3 </a:t>
            </a:r>
            <a:r>
              <a:rPr lang="ko-KR" altLang="en-US" dirty="0"/>
              <a:t>이면 </a:t>
            </a:r>
            <a:r>
              <a:rPr lang="ko-KR" altLang="en-US" dirty="0" err="1"/>
              <a:t>서버쪽에</a:t>
            </a:r>
            <a:r>
              <a:rPr lang="ko-KR" altLang="en-US" dirty="0"/>
              <a:t> </a:t>
            </a:r>
            <a:r>
              <a:rPr lang="ko-KR" altLang="en-US" dirty="0" err="1"/>
              <a:t>승리플래그</a:t>
            </a:r>
            <a:r>
              <a:rPr lang="ko-KR" altLang="en-US" dirty="0"/>
              <a:t> </a:t>
            </a:r>
            <a:r>
              <a:rPr lang="en-US" altLang="ko-KR" dirty="0"/>
              <a:t>1</a:t>
            </a:r>
            <a:r>
              <a:rPr lang="ko-KR" altLang="en-US" dirty="0"/>
              <a:t>을 </a:t>
            </a:r>
            <a:r>
              <a:rPr lang="ko-KR" altLang="en-US" dirty="0" err="1"/>
              <a:t>쏴주면</a:t>
            </a:r>
            <a:r>
              <a:rPr lang="ko-KR" altLang="en-US" dirty="0"/>
              <a:t> 됩니다</a:t>
            </a:r>
            <a:r>
              <a:rPr lang="en-US" altLang="ko-KR" dirty="0"/>
              <a:t>. </a:t>
            </a:r>
            <a:r>
              <a:rPr lang="ko-KR" altLang="en-US" dirty="0"/>
              <a:t>아직 빙고가 안됐다면 아니라면 승리 플래그는 </a:t>
            </a:r>
            <a:r>
              <a:rPr lang="en-US" altLang="ko-KR" dirty="0"/>
              <a:t>0</a:t>
            </a:r>
            <a:r>
              <a:rPr lang="ko-KR" altLang="en-US" dirty="0"/>
              <a:t>을 보내고 게임은 계속 진행되겠죠</a:t>
            </a:r>
            <a:r>
              <a:rPr lang="en-US" altLang="ko-KR" dirty="0"/>
              <a:t>. </a:t>
            </a:r>
            <a:r>
              <a:rPr lang="ko-KR" altLang="en-US" dirty="0"/>
              <a:t>그것에 대한 서버의 검증은 이후에 살펴보겠습니다</a:t>
            </a:r>
            <a:r>
              <a:rPr lang="en-US" altLang="ko-KR" dirty="0"/>
              <a:t>.</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ko-KR" altLang="en-US" dirty="0"/>
              <a:t>첫번째 승리와 무승부에 대한 내용입니다</a:t>
            </a:r>
            <a:r>
              <a:rPr lang="en-US" altLang="ko-KR" dirty="0"/>
              <a:t>. </a:t>
            </a:r>
            <a:r>
              <a:rPr lang="ko-KR" altLang="en-US" dirty="0"/>
              <a:t>총 네가지 플래그 값이 존재하구요</a:t>
            </a:r>
            <a:r>
              <a:rPr lang="en-US" altLang="ko-KR" dirty="0"/>
              <a:t>. </a:t>
            </a:r>
            <a:r>
              <a:rPr lang="en-US" altLang="ko-KR" b="0" i="0" dirty="0">
                <a:solidFill>
                  <a:srgbClr val="8B949E"/>
                </a:solidFill>
                <a:effectLst/>
                <a:latin typeface="SFMono-Regular"/>
              </a:rPr>
              <a:t>w</a:t>
            </a:r>
            <a:r>
              <a:rPr lang="ko-KR" altLang="en-US" b="0" i="0" dirty="0">
                <a:solidFill>
                  <a:srgbClr val="8B949E"/>
                </a:solidFill>
                <a:effectLst/>
                <a:latin typeface="SFMono-Regular"/>
              </a:rPr>
              <a:t>승리 배열에 승리여부를 </a:t>
            </a:r>
            <a:r>
              <a:rPr lang="ko-KR" altLang="en-US" b="0" i="0" dirty="0" err="1">
                <a:solidFill>
                  <a:srgbClr val="8B949E"/>
                </a:solidFill>
                <a:effectLst/>
                <a:latin typeface="SFMono-Regular"/>
              </a:rPr>
              <a:t>총집합한뒤</a:t>
            </a:r>
            <a:r>
              <a:rPr lang="en-US" altLang="ko-KR" b="0" i="0" dirty="0">
                <a:solidFill>
                  <a:srgbClr val="8B949E"/>
                </a:solidFill>
                <a:effectLst/>
                <a:latin typeface="SFMono-Regular"/>
              </a:rPr>
              <a:t>, </a:t>
            </a:r>
            <a:r>
              <a:rPr lang="ko-KR" altLang="en-US" b="0" i="0" dirty="0" err="1">
                <a:solidFill>
                  <a:srgbClr val="8B949E"/>
                </a:solidFill>
                <a:effectLst/>
                <a:latin typeface="SFMono-Regular"/>
              </a:rPr>
              <a:t>여러명이</a:t>
            </a:r>
            <a:r>
              <a:rPr lang="ko-KR" altLang="en-US" b="0" i="0" dirty="0">
                <a:solidFill>
                  <a:srgbClr val="8B949E"/>
                </a:solidFill>
                <a:effectLst/>
                <a:latin typeface="SFMono-Regular"/>
              </a:rPr>
              <a:t> 승리했으면 무승부</a:t>
            </a:r>
            <a:r>
              <a:rPr lang="en-US" altLang="ko-KR" b="0" i="0" dirty="0">
                <a:solidFill>
                  <a:srgbClr val="8B949E"/>
                </a:solidFill>
                <a:effectLst/>
                <a:latin typeface="SFMono-Regular"/>
              </a:rPr>
              <a:t>, 1</a:t>
            </a:r>
            <a:r>
              <a:rPr lang="ko-KR" altLang="en-US" b="0" i="0" dirty="0">
                <a:solidFill>
                  <a:srgbClr val="8B949E"/>
                </a:solidFill>
                <a:effectLst/>
                <a:latin typeface="SFMono-Regular"/>
              </a:rPr>
              <a:t>명이 승리했으면 승리</a:t>
            </a:r>
            <a:r>
              <a:rPr lang="en-US" altLang="ko-KR" b="0" i="0" dirty="0">
                <a:solidFill>
                  <a:srgbClr val="8B949E"/>
                </a:solidFill>
                <a:effectLst/>
                <a:latin typeface="SFMono-Regular"/>
              </a:rPr>
              <a:t>, </a:t>
            </a:r>
            <a:r>
              <a:rPr lang="ko-KR" altLang="en-US" b="0" i="0" dirty="0">
                <a:solidFill>
                  <a:srgbClr val="8B949E"/>
                </a:solidFill>
                <a:effectLst/>
                <a:latin typeface="SFMono-Regular"/>
              </a:rPr>
              <a:t>나머지 인원들은 패배를 하게 됩니다</a:t>
            </a:r>
            <a:r>
              <a:rPr lang="en-US" altLang="ko-KR" b="0" i="0" dirty="0">
                <a:solidFill>
                  <a:srgbClr val="8B949E"/>
                </a:solidFill>
                <a:effectLst/>
                <a:latin typeface="SFMono-Regular"/>
              </a:rPr>
              <a:t>. </a:t>
            </a:r>
            <a:r>
              <a:rPr lang="ko-KR" altLang="en-US" b="0" i="0" dirty="0">
                <a:solidFill>
                  <a:srgbClr val="8B949E"/>
                </a:solidFill>
                <a:effectLst/>
                <a:latin typeface="SFMono-Regular"/>
              </a:rPr>
              <a:t>이때 서버와 클라이언트 각각 동일한 의미를 가지고 있는게 아닙니다</a:t>
            </a:r>
            <a:r>
              <a:rPr lang="en-US" altLang="ko-KR" b="0" i="0" dirty="0">
                <a:solidFill>
                  <a:srgbClr val="8B949E"/>
                </a:solidFill>
                <a:effectLst/>
                <a:latin typeface="SFMono-Regular"/>
              </a:rPr>
              <a:t>. </a:t>
            </a:r>
            <a:r>
              <a:rPr lang="ko-KR" altLang="en-US" b="0" i="0" dirty="0">
                <a:solidFill>
                  <a:srgbClr val="8B949E"/>
                </a:solidFill>
                <a:effectLst/>
                <a:latin typeface="SFMono-Regular"/>
              </a:rPr>
              <a:t>서버는 클라이언트로 부터 빙고 유무에 따른 입력검증 후 </a:t>
            </a:r>
            <a:r>
              <a:rPr lang="ko-KR" altLang="en-US" b="0" i="0" dirty="0" err="1">
                <a:solidFill>
                  <a:srgbClr val="8B949E"/>
                </a:solidFill>
                <a:effectLst/>
                <a:latin typeface="SFMono-Regular"/>
              </a:rPr>
              <a:t>승리플래그를</a:t>
            </a:r>
            <a:r>
              <a:rPr lang="ko-KR" altLang="en-US" b="0" i="0" dirty="0">
                <a:solidFill>
                  <a:srgbClr val="8B949E"/>
                </a:solidFill>
                <a:effectLst/>
                <a:latin typeface="SFMono-Regular"/>
              </a:rPr>
              <a:t> 체크해주면 클라이언트는 이에 따라 알맞은 상황을 표시해줍니다</a:t>
            </a:r>
            <a:r>
              <a:rPr lang="en-US" altLang="ko-KR" b="0" i="0" dirty="0">
                <a:solidFill>
                  <a:srgbClr val="8B949E"/>
                </a:solidFill>
                <a:effectLst/>
                <a:latin typeface="SFMono-Regular"/>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ko-KR" b="0" i="0" dirty="0">
              <a:solidFill>
                <a:srgbClr val="8B949E"/>
              </a:solidFill>
              <a:effectLst/>
              <a:latin typeface="SFMono-Regular"/>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ko-KR" alt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ko-KR" altLang="en-US" dirty="0"/>
          </a:p>
        </p:txBody>
      </p:sp>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84813ade9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앞선 발표에서 저희는 호스트 컴퓨터 내 가상머신을 게스트 컴퓨터로 두어 두 대의 컴퓨터를 운용하는 것과 같은 효과를 얻고자 했습니다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a:t>그래서 저희는 </a:t>
            </a:r>
            <a:r>
              <a:rPr lang="en-US" altLang="ko-KR" dirty="0"/>
              <a:t>Bridged Network </a:t>
            </a:r>
            <a:r>
              <a:rPr lang="ko-KR" altLang="en-US" dirty="0"/>
              <a:t>설정을 통하여 가상 머신 컴퓨터에선 다른 </a:t>
            </a:r>
            <a:r>
              <a:rPr lang="en-US" altLang="ko-KR" dirty="0"/>
              <a:t>IP</a:t>
            </a:r>
            <a:r>
              <a:rPr lang="ko-KR" altLang="en-US" dirty="0"/>
              <a:t>주소를 할당하고자 하였습니다</a:t>
            </a:r>
            <a:r>
              <a:rPr lang="en-US" altLang="ko-KR" dirty="0"/>
              <a:t>. </a:t>
            </a:r>
          </a:p>
          <a:p>
            <a:pPr marL="0" lvl="0" indent="0" algn="l" rtl="0">
              <a:lnSpc>
                <a:spcPct val="115000"/>
              </a:lnSpc>
              <a:spcBef>
                <a:spcPts val="3200"/>
              </a:spcBef>
              <a:spcAft>
                <a:spcPts val="0"/>
              </a:spcAft>
              <a:buClr>
                <a:schemeClr val="dk1"/>
              </a:buClr>
              <a:buSzPts val="1100"/>
              <a:buFont typeface="Arial"/>
              <a:buNone/>
            </a:pPr>
            <a:endParaRPr lang="en-US" dirty="0"/>
          </a:p>
          <a:p>
            <a:pPr marL="0" lvl="0" indent="0" algn="l" rtl="0">
              <a:lnSpc>
                <a:spcPct val="115000"/>
              </a:lnSpc>
              <a:spcBef>
                <a:spcPts val="3200"/>
              </a:spcBef>
              <a:spcAft>
                <a:spcPts val="0"/>
              </a:spcAft>
              <a:buClr>
                <a:schemeClr val="dk1"/>
              </a:buClr>
              <a:buSzPts val="1100"/>
              <a:buFont typeface="Arial"/>
              <a:buNone/>
            </a:pPr>
            <a:r>
              <a:rPr lang="ko-KR" altLang="en-US" dirty="0"/>
              <a:t>서버가 </a:t>
            </a:r>
            <a:r>
              <a:rPr lang="ko-KR" altLang="en-US" dirty="0" err="1"/>
              <a:t>브릿지에서</a:t>
            </a:r>
            <a:r>
              <a:rPr lang="ko-KR" altLang="en-US" dirty="0"/>
              <a:t> 실행되고 클라이언트가 </a:t>
            </a:r>
            <a:r>
              <a:rPr lang="en-US" altLang="ko-KR" dirty="0"/>
              <a:t>NAT</a:t>
            </a:r>
            <a:r>
              <a:rPr lang="ko-KR" altLang="en-US" dirty="0"/>
              <a:t>에서 실행되도록 했습니다</a:t>
            </a:r>
            <a:r>
              <a:rPr lang="en-US" altLang="ko-KR" dirty="0"/>
              <a:t>. </a:t>
            </a:r>
            <a:r>
              <a:rPr lang="ko-KR" altLang="en-US" dirty="0" err="1"/>
              <a:t>포트포워딩</a:t>
            </a:r>
            <a:r>
              <a:rPr lang="ko-KR" altLang="en-US" dirty="0"/>
              <a:t> </a:t>
            </a:r>
            <a:r>
              <a:rPr lang="ko-KR" altLang="en-US" dirty="0" err="1"/>
              <a:t>안하면</a:t>
            </a:r>
            <a:r>
              <a:rPr lang="ko-KR" altLang="en-US" dirty="0"/>
              <a:t> </a:t>
            </a:r>
            <a:r>
              <a:rPr lang="ko-KR" altLang="en-US" dirty="0" err="1"/>
              <a:t>커넥트</a:t>
            </a:r>
            <a:r>
              <a:rPr lang="ko-KR" altLang="en-US" dirty="0"/>
              <a:t> 에어가 뜨는 것을 </a:t>
            </a:r>
            <a:r>
              <a:rPr lang="ko-KR" altLang="en-US" dirty="0" err="1"/>
              <a:t>확인했구요</a:t>
            </a:r>
            <a:r>
              <a:rPr lang="ko-KR" altLang="en-US" dirty="0"/>
              <a:t> </a:t>
            </a:r>
            <a:r>
              <a:rPr lang="ko-KR" altLang="en-US" dirty="0" err="1"/>
              <a:t>포트포워딩을</a:t>
            </a:r>
            <a:r>
              <a:rPr lang="ko-KR" altLang="en-US" dirty="0"/>
              <a:t> 세팅하면 정상적으로 작동합니다</a:t>
            </a:r>
            <a:r>
              <a:rPr lang="en-US" altLang="ko-KR" dirty="0"/>
              <a:t>. </a:t>
            </a:r>
            <a:endParaRPr dirty="0"/>
          </a:p>
        </p:txBody>
      </p:sp>
      <p:sp>
        <p:nvSpPr>
          <p:cNvPr id="157" name="Google Shape;157;gd84813ade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84813ade9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왼쪽이 </a:t>
            </a:r>
            <a:r>
              <a:rPr lang="ko-KR" altLang="en-US" dirty="0" err="1"/>
              <a:t>서버이구요</a:t>
            </a:r>
            <a:r>
              <a:rPr lang="en-US" altLang="ko-KR" dirty="0"/>
              <a:t>.</a:t>
            </a:r>
            <a:r>
              <a:rPr lang="ko-KR" altLang="en-US" dirty="0"/>
              <a:t> 오른쪽이 클라이언트입니다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a:t>보시게 되면 </a:t>
            </a:r>
            <a:r>
              <a:rPr lang="en-US" altLang="ko-KR" dirty="0"/>
              <a:t>IP</a:t>
            </a:r>
            <a:r>
              <a:rPr lang="ko-KR" altLang="en-US" dirty="0"/>
              <a:t>주소가 다른 것으 확인 할 수가 있습니다</a:t>
            </a:r>
            <a:r>
              <a:rPr lang="en-US" altLang="ko-KR" dirty="0"/>
              <a:t>. </a:t>
            </a:r>
            <a:r>
              <a:rPr lang="ko-KR" altLang="en-US" dirty="0"/>
              <a:t>이가 가능한 이유는 </a:t>
            </a:r>
            <a:endParaRPr lang="en-US" altLang="ko-KR" dirty="0"/>
          </a:p>
          <a:p>
            <a:pPr marL="0" lvl="0" indent="0" algn="l" rtl="0">
              <a:lnSpc>
                <a:spcPct val="115000"/>
              </a:lnSpc>
              <a:spcBef>
                <a:spcPts val="3200"/>
              </a:spcBef>
              <a:spcAft>
                <a:spcPts val="0"/>
              </a:spcAft>
              <a:buClr>
                <a:schemeClr val="dk1"/>
              </a:buClr>
              <a:buSzPts val="1100"/>
              <a:buFont typeface="Arial"/>
              <a:buNone/>
            </a:pPr>
            <a:r>
              <a:rPr lang="ko-KR" altLang="en-US" dirty="0"/>
              <a:t>윈도우 쪽으로 들어오는 접속을 </a:t>
            </a:r>
            <a:r>
              <a:rPr lang="en-US" altLang="ko-KR" dirty="0"/>
              <a:t>VMWARE</a:t>
            </a:r>
            <a:r>
              <a:rPr lang="ko-KR" altLang="en-US" dirty="0"/>
              <a:t>로 </a:t>
            </a:r>
            <a:r>
              <a:rPr lang="ko-KR" altLang="en-US" dirty="0" err="1"/>
              <a:t>넘겨버리구요</a:t>
            </a:r>
            <a:r>
              <a:rPr lang="en-US" altLang="ko-KR" dirty="0"/>
              <a:t>. </a:t>
            </a:r>
            <a:r>
              <a:rPr lang="ko-KR" altLang="en-US" dirty="0"/>
              <a:t>클라이언트가 윈도우로 접근할 시 </a:t>
            </a:r>
            <a:endParaRPr lang="en-US" altLang="ko-KR" dirty="0"/>
          </a:p>
          <a:p>
            <a:pPr marL="0" lvl="0" indent="0" algn="l" rtl="0">
              <a:lnSpc>
                <a:spcPct val="115000"/>
              </a:lnSpc>
              <a:spcBef>
                <a:spcPts val="3200"/>
              </a:spcBef>
              <a:spcAft>
                <a:spcPts val="0"/>
              </a:spcAft>
              <a:buClr>
                <a:schemeClr val="dk1"/>
              </a:buClr>
              <a:buSzPts val="1100"/>
              <a:buFont typeface="Arial"/>
              <a:buNone/>
            </a:pPr>
            <a:r>
              <a:rPr lang="en-US" altLang="ko-KR" dirty="0"/>
              <a:t>VMWARE</a:t>
            </a:r>
            <a:r>
              <a:rPr lang="ko-KR" altLang="en-US" dirty="0"/>
              <a:t>로 연결되며 접속이 </a:t>
            </a:r>
            <a:r>
              <a:rPr lang="ko-KR" altLang="en-US" dirty="0" err="1"/>
              <a:t>되는겁니다</a:t>
            </a:r>
            <a:r>
              <a:rPr lang="en-US" altLang="ko-KR" dirty="0"/>
              <a:t>. </a:t>
            </a:r>
          </a:p>
        </p:txBody>
      </p:sp>
      <p:sp>
        <p:nvSpPr>
          <p:cNvPr id="157" name="Google Shape;157;gd84813ade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115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84813ade9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자 그럼 연결이 완료가 </a:t>
            </a:r>
            <a:r>
              <a:rPr lang="ko-KR" altLang="en-US" dirty="0" err="1"/>
              <a:t>되구요</a:t>
            </a:r>
            <a:r>
              <a:rPr lang="en-US" altLang="ko-KR" dirty="0"/>
              <a:t>. </a:t>
            </a:r>
            <a:r>
              <a:rPr lang="ko-KR" altLang="en-US" dirty="0"/>
              <a:t>게임 실행 전 단계 까지 완료가 된 것을 알 수 있습니다</a:t>
            </a:r>
            <a:r>
              <a:rPr lang="en-US" altLang="ko-KR" dirty="0"/>
              <a:t>. </a:t>
            </a:r>
          </a:p>
          <a:p>
            <a:pPr marL="0" lvl="0" indent="0" algn="l" rtl="0">
              <a:lnSpc>
                <a:spcPct val="115000"/>
              </a:lnSpc>
              <a:spcBef>
                <a:spcPts val="3200"/>
              </a:spcBef>
              <a:spcAft>
                <a:spcPts val="0"/>
              </a:spcAft>
              <a:buClr>
                <a:schemeClr val="dk1"/>
              </a:buClr>
              <a:buSzPts val="1100"/>
              <a:buFont typeface="Arial"/>
              <a:buNone/>
            </a:pPr>
            <a:r>
              <a:rPr lang="ko-KR" altLang="en-US" dirty="0"/>
              <a:t>그럼 함께 게임을 진행해볼까요</a:t>
            </a:r>
            <a:endParaRPr dirty="0"/>
          </a:p>
        </p:txBody>
      </p:sp>
      <p:sp>
        <p:nvSpPr>
          <p:cNvPr id="157" name="Google Shape;157;gd84813ade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248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200"/>
              </a:spcBef>
              <a:spcAft>
                <a:spcPts val="0"/>
              </a:spcAft>
              <a:buClr>
                <a:schemeClr val="dk1"/>
              </a:buClr>
              <a:buSzPts val="1100"/>
              <a:buFont typeface="Arial"/>
              <a:buNone/>
            </a:pPr>
            <a:r>
              <a:rPr lang="ko-KR" altLang="en-US" dirty="0"/>
              <a:t>왼쪽 상단이 </a:t>
            </a:r>
            <a:r>
              <a:rPr lang="ko-KR" altLang="en-US" dirty="0" err="1"/>
              <a:t>서버이구요</a:t>
            </a:r>
            <a:r>
              <a:rPr lang="en-US" altLang="ko-KR" dirty="0"/>
              <a:t>. </a:t>
            </a:r>
            <a:r>
              <a:rPr lang="ko-KR" altLang="en-US" dirty="0"/>
              <a:t> 현재 클라이언트의 정보를 파악할 수 있습니다</a:t>
            </a:r>
            <a:r>
              <a:rPr lang="en-US" altLang="ko-KR" dirty="0"/>
              <a:t>. </a:t>
            </a:r>
            <a:r>
              <a:rPr lang="ko-KR" altLang="en-US" dirty="0"/>
              <a:t>보시면 아직 </a:t>
            </a:r>
            <a:r>
              <a:rPr lang="en-US" altLang="ko-KR" dirty="0"/>
              <a:t>READY</a:t>
            </a:r>
            <a:r>
              <a:rPr lang="ko-KR" altLang="en-US" dirty="0"/>
              <a:t>를 아무도 하지 않았네요</a:t>
            </a:r>
            <a:r>
              <a:rPr lang="en-US" altLang="ko-KR" dirty="0"/>
              <a:t>. </a:t>
            </a:r>
            <a:r>
              <a:rPr lang="ko-KR" altLang="en-US" dirty="0"/>
              <a:t>모든 클라이언트가 </a:t>
            </a:r>
            <a:r>
              <a:rPr lang="en-US" altLang="ko-KR" dirty="0"/>
              <a:t>READY</a:t>
            </a:r>
            <a:r>
              <a:rPr lang="ko-KR" altLang="en-US" dirty="0"/>
              <a:t>를 해야 게임이 시작됩니다</a:t>
            </a:r>
            <a:r>
              <a:rPr lang="en-US" altLang="ko-KR" dirty="0"/>
              <a:t>.</a:t>
            </a:r>
            <a:br>
              <a:rPr lang="en-US" altLang="ko-KR" dirty="0"/>
            </a:br>
            <a:br>
              <a:rPr lang="en-US" altLang="ko-KR" dirty="0"/>
            </a:br>
            <a:r>
              <a:rPr lang="ko-KR" altLang="en-US" dirty="0"/>
              <a:t>나머지 </a:t>
            </a:r>
            <a:r>
              <a:rPr lang="ko-KR" altLang="en-US" dirty="0" err="1"/>
              <a:t>세개는</a:t>
            </a:r>
            <a:r>
              <a:rPr lang="ko-KR" altLang="en-US" dirty="0"/>
              <a:t> 클라이언트입니다</a:t>
            </a:r>
            <a:r>
              <a:rPr lang="en-US" altLang="ko-KR" dirty="0"/>
              <a:t>. </a:t>
            </a:r>
            <a:r>
              <a:rPr lang="ko-KR" altLang="en-US" dirty="0"/>
              <a:t>현재 </a:t>
            </a:r>
            <a:r>
              <a:rPr lang="en-US" altLang="ko-KR" dirty="0"/>
              <a:t>READY</a:t>
            </a:r>
            <a:r>
              <a:rPr lang="ko-KR" altLang="en-US" dirty="0"/>
              <a:t>를 해서 게임을 시작하기 전에 </a:t>
            </a:r>
            <a:r>
              <a:rPr lang="ko-KR" altLang="en-US" dirty="0" err="1"/>
              <a:t>체팅을</a:t>
            </a:r>
            <a:r>
              <a:rPr lang="ko-KR" altLang="en-US" dirty="0"/>
              <a:t> 하고 있는 모습입니다</a:t>
            </a:r>
            <a:r>
              <a:rPr lang="en-US" altLang="ko-KR" dirty="0"/>
              <a:t>. </a:t>
            </a:r>
            <a:r>
              <a:rPr lang="ko-KR" altLang="en-US" dirty="0" err="1"/>
              <a:t>체팅을</a:t>
            </a:r>
            <a:r>
              <a:rPr lang="ko-KR" altLang="en-US" dirty="0"/>
              <a:t> 치면 모든 클라이언트 화면에 출력되는 것을 볼 수 있습니다</a:t>
            </a:r>
            <a:r>
              <a:rPr lang="en-US" altLang="ko-KR" dirty="0"/>
              <a:t>.</a:t>
            </a:r>
            <a:endParaRPr dirty="0"/>
          </a:p>
        </p:txBody>
      </p:sp>
      <p:sp>
        <p:nvSpPr>
          <p:cNvPr id="166" name="Google Shape;16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062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1"/>
        <p:cNvGrpSpPr/>
        <p:nvPr/>
      </p:nvGrpSpPr>
      <p:grpSpPr>
        <a:xfrm>
          <a:off x="0" y="0"/>
          <a:ext cx="0" cy="0"/>
          <a:chOff x="0" y="0"/>
          <a:chExt cx="0" cy="0"/>
        </a:xfrm>
      </p:grpSpPr>
      <p:sp>
        <p:nvSpPr>
          <p:cNvPr id="12" name="Google Shape;1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7"/>
        <p:cNvGrpSpPr/>
        <p:nvPr/>
      </p:nvGrpSpPr>
      <p:grpSpPr>
        <a:xfrm>
          <a:off x="0" y="0"/>
          <a:ext cx="0" cy="0"/>
          <a:chOff x="0" y="0"/>
          <a:chExt cx="0" cy="0"/>
        </a:xfrm>
      </p:grpSpPr>
      <p:sp>
        <p:nvSpPr>
          <p:cNvPr id="18" name="Google Shape;1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4" name="Google Shape;64;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9.xml"/><Relationship Id="rId18" Type="http://schemas.openxmlformats.org/officeDocument/2006/relationships/customXml" Target="../ink/ink14.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8.xml"/><Relationship Id="rId17" Type="http://schemas.openxmlformats.org/officeDocument/2006/relationships/customXml" Target="../ink/ink13.xml"/><Relationship Id="rId2" Type="http://schemas.openxmlformats.org/officeDocument/2006/relationships/notesSlide" Target="../notesSlides/notesSlide14.xml"/><Relationship Id="rId16" Type="http://schemas.openxmlformats.org/officeDocument/2006/relationships/customXml" Target="../ink/ink12.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customXml" Target="../ink/ink2.xml"/><Relationship Id="rId15" Type="http://schemas.openxmlformats.org/officeDocument/2006/relationships/customXml" Target="../ink/ink11.xml"/><Relationship Id="rId10" Type="http://schemas.openxmlformats.org/officeDocument/2006/relationships/customXml" Target="../ink/ink6.xml"/><Relationship Id="rId19" Type="http://schemas.openxmlformats.org/officeDocument/2006/relationships/image" Target="../media/image40.png"/><Relationship Id="rId4" Type="http://schemas.openxmlformats.org/officeDocument/2006/relationships/image" Target="../media/image20.png"/><Relationship Id="rId9" Type="http://schemas.openxmlformats.org/officeDocument/2006/relationships/customXml" Target="../ink/ink5.xml"/><Relationship Id="rId14" Type="http://schemas.openxmlformats.org/officeDocument/2006/relationships/customXml" Target="../ink/ink10.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24.xml"/><Relationship Id="rId18" Type="http://schemas.openxmlformats.org/officeDocument/2006/relationships/customXml" Target="../ink/ink29.xml"/><Relationship Id="rId3" Type="http://schemas.openxmlformats.org/officeDocument/2006/relationships/customXml" Target="../ink/ink16.xml"/><Relationship Id="rId7" Type="http://schemas.openxmlformats.org/officeDocument/2006/relationships/customXml" Target="../ink/ink19.xml"/><Relationship Id="rId12" Type="http://schemas.openxmlformats.org/officeDocument/2006/relationships/customXml" Target="../ink/ink23.xml"/><Relationship Id="rId17" Type="http://schemas.openxmlformats.org/officeDocument/2006/relationships/customXml" Target="../ink/ink28.xml"/><Relationship Id="rId2" Type="http://schemas.openxmlformats.org/officeDocument/2006/relationships/notesSlide" Target="../notesSlides/notesSlide15.xml"/><Relationship Id="rId16" Type="http://schemas.openxmlformats.org/officeDocument/2006/relationships/customXml" Target="../ink/ink27.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customXml" Target="../ink/ink22.xml"/><Relationship Id="rId5" Type="http://schemas.openxmlformats.org/officeDocument/2006/relationships/customXml" Target="../ink/ink17.xml"/><Relationship Id="rId15" Type="http://schemas.openxmlformats.org/officeDocument/2006/relationships/customXml" Target="../ink/ink26.xml"/><Relationship Id="rId10" Type="http://schemas.openxmlformats.org/officeDocument/2006/relationships/customXml" Target="../ink/ink21.xml"/><Relationship Id="rId19" Type="http://schemas.openxmlformats.org/officeDocument/2006/relationships/image" Target="../media/image7.png"/><Relationship Id="rId4" Type="http://schemas.openxmlformats.org/officeDocument/2006/relationships/image" Target="../media/image50.png"/><Relationship Id="rId9" Type="http://schemas.openxmlformats.org/officeDocument/2006/relationships/customXml" Target="../ink/ink20.xml"/><Relationship Id="rId14" Type="http://schemas.openxmlformats.org/officeDocument/2006/relationships/customXml" Target="../ink/ink25.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39.xml"/><Relationship Id="rId18" Type="http://schemas.openxmlformats.org/officeDocument/2006/relationships/customXml" Target="../ink/ink44.xml"/><Relationship Id="rId3" Type="http://schemas.openxmlformats.org/officeDocument/2006/relationships/customXml" Target="../ink/ink31.xml"/><Relationship Id="rId7" Type="http://schemas.openxmlformats.org/officeDocument/2006/relationships/customXml" Target="../ink/ink34.xml"/><Relationship Id="rId12" Type="http://schemas.openxmlformats.org/officeDocument/2006/relationships/customXml" Target="../ink/ink38.xml"/><Relationship Id="rId17" Type="http://schemas.openxmlformats.org/officeDocument/2006/relationships/customXml" Target="../ink/ink43.xml"/><Relationship Id="rId2" Type="http://schemas.openxmlformats.org/officeDocument/2006/relationships/notesSlide" Target="../notesSlides/notesSlide16.xml"/><Relationship Id="rId16" Type="http://schemas.openxmlformats.org/officeDocument/2006/relationships/customXml" Target="../ink/ink42.xml"/><Relationship Id="rId20" Type="http://schemas.openxmlformats.org/officeDocument/2006/relationships/customXml" Target="../ink/ink45.xml"/><Relationship Id="rId1" Type="http://schemas.openxmlformats.org/officeDocument/2006/relationships/slideLayout" Target="../slideLayouts/slideLayout2.xml"/><Relationship Id="rId6" Type="http://schemas.openxmlformats.org/officeDocument/2006/relationships/customXml" Target="../ink/ink33.xml"/><Relationship Id="rId11" Type="http://schemas.openxmlformats.org/officeDocument/2006/relationships/customXml" Target="../ink/ink37.xml"/><Relationship Id="rId5" Type="http://schemas.openxmlformats.org/officeDocument/2006/relationships/customXml" Target="../ink/ink32.xml"/><Relationship Id="rId15" Type="http://schemas.openxmlformats.org/officeDocument/2006/relationships/customXml" Target="../ink/ink41.xml"/><Relationship Id="rId10" Type="http://schemas.openxmlformats.org/officeDocument/2006/relationships/customXml" Target="../ink/ink36.xml"/><Relationship Id="rId19" Type="http://schemas.openxmlformats.org/officeDocument/2006/relationships/image" Target="../media/image7.png"/><Relationship Id="rId4" Type="http://schemas.openxmlformats.org/officeDocument/2006/relationships/image" Target="../media/image50.png"/><Relationship Id="rId9" Type="http://schemas.openxmlformats.org/officeDocument/2006/relationships/customXml" Target="../ink/ink35.xml"/><Relationship Id="rId14" Type="http://schemas.openxmlformats.org/officeDocument/2006/relationships/customXml" Target="../ink/ink40.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54.xml"/><Relationship Id="rId18" Type="http://schemas.openxmlformats.org/officeDocument/2006/relationships/customXml" Target="../ink/ink59.xml"/><Relationship Id="rId3" Type="http://schemas.openxmlformats.org/officeDocument/2006/relationships/customXml" Target="../ink/ink46.xml"/><Relationship Id="rId7" Type="http://schemas.openxmlformats.org/officeDocument/2006/relationships/customXml" Target="../ink/ink49.xml"/><Relationship Id="rId12" Type="http://schemas.openxmlformats.org/officeDocument/2006/relationships/customXml" Target="../ink/ink53.xml"/><Relationship Id="rId17" Type="http://schemas.openxmlformats.org/officeDocument/2006/relationships/customXml" Target="../ink/ink58.xml"/><Relationship Id="rId2" Type="http://schemas.openxmlformats.org/officeDocument/2006/relationships/notesSlide" Target="../notesSlides/notesSlide17.xml"/><Relationship Id="rId16" Type="http://schemas.openxmlformats.org/officeDocument/2006/relationships/customXml" Target="../ink/ink57.xml"/><Relationship Id="rId20"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customXml" Target="../ink/ink48.xml"/><Relationship Id="rId11" Type="http://schemas.openxmlformats.org/officeDocument/2006/relationships/customXml" Target="../ink/ink52.xml"/><Relationship Id="rId5" Type="http://schemas.openxmlformats.org/officeDocument/2006/relationships/customXml" Target="../ink/ink47.xml"/><Relationship Id="rId15" Type="http://schemas.openxmlformats.org/officeDocument/2006/relationships/customXml" Target="../ink/ink56.xml"/><Relationship Id="rId10" Type="http://schemas.openxmlformats.org/officeDocument/2006/relationships/customXml" Target="../ink/ink51.xml"/><Relationship Id="rId19" Type="http://schemas.openxmlformats.org/officeDocument/2006/relationships/image" Target="../media/image7.png"/><Relationship Id="rId4" Type="http://schemas.openxmlformats.org/officeDocument/2006/relationships/image" Target="../media/image50.png"/><Relationship Id="rId9" Type="http://schemas.openxmlformats.org/officeDocument/2006/relationships/customXml" Target="../ink/ink50.xml"/><Relationship Id="rId14" Type="http://schemas.openxmlformats.org/officeDocument/2006/relationships/customXml" Target="../ink/ink55.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9.xml"/><Relationship Id="rId18" Type="http://schemas.openxmlformats.org/officeDocument/2006/relationships/customXml" Target="../ink/ink74.xml"/><Relationship Id="rId3" Type="http://schemas.openxmlformats.org/officeDocument/2006/relationships/customXml" Target="../ink/ink61.xml"/><Relationship Id="rId7" Type="http://schemas.openxmlformats.org/officeDocument/2006/relationships/customXml" Target="../ink/ink64.xml"/><Relationship Id="rId12" Type="http://schemas.openxmlformats.org/officeDocument/2006/relationships/customXml" Target="../ink/ink68.xml"/><Relationship Id="rId17" Type="http://schemas.openxmlformats.org/officeDocument/2006/relationships/customXml" Target="../ink/ink73.xml"/><Relationship Id="rId2" Type="http://schemas.openxmlformats.org/officeDocument/2006/relationships/notesSlide" Target="../notesSlides/notesSlide18.xml"/><Relationship Id="rId16" Type="http://schemas.openxmlformats.org/officeDocument/2006/relationships/customXml" Target="../ink/ink72.xml"/><Relationship Id="rId20" Type="http://schemas.openxmlformats.org/officeDocument/2006/relationships/customXml" Target="../ink/ink75.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customXml" Target="../ink/ink67.xml"/><Relationship Id="rId5" Type="http://schemas.openxmlformats.org/officeDocument/2006/relationships/customXml" Target="../ink/ink62.xml"/><Relationship Id="rId15" Type="http://schemas.openxmlformats.org/officeDocument/2006/relationships/customXml" Target="../ink/ink71.xml"/><Relationship Id="rId10" Type="http://schemas.openxmlformats.org/officeDocument/2006/relationships/customXml" Target="../ink/ink66.xml"/><Relationship Id="rId19" Type="http://schemas.openxmlformats.org/officeDocument/2006/relationships/image" Target="../media/image7.png"/><Relationship Id="rId4" Type="http://schemas.openxmlformats.org/officeDocument/2006/relationships/image" Target="../media/image50.png"/><Relationship Id="rId9" Type="http://schemas.openxmlformats.org/officeDocument/2006/relationships/customXml" Target="../ink/ink65.xml"/><Relationship Id="rId14" Type="http://schemas.openxmlformats.org/officeDocument/2006/relationships/customXml" Target="../ink/ink70.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84.xml"/><Relationship Id="rId18" Type="http://schemas.openxmlformats.org/officeDocument/2006/relationships/customXml" Target="../ink/ink89.xml"/><Relationship Id="rId3" Type="http://schemas.openxmlformats.org/officeDocument/2006/relationships/customXml" Target="../ink/ink76.xml"/><Relationship Id="rId7" Type="http://schemas.openxmlformats.org/officeDocument/2006/relationships/customXml" Target="../ink/ink79.xml"/><Relationship Id="rId12" Type="http://schemas.openxmlformats.org/officeDocument/2006/relationships/customXml" Target="../ink/ink83.xml"/><Relationship Id="rId17" Type="http://schemas.openxmlformats.org/officeDocument/2006/relationships/customXml" Target="../ink/ink88.xml"/><Relationship Id="rId2" Type="http://schemas.openxmlformats.org/officeDocument/2006/relationships/notesSlide" Target="../notesSlides/notesSlide19.xml"/><Relationship Id="rId16" Type="http://schemas.openxmlformats.org/officeDocument/2006/relationships/customXml" Target="../ink/ink87.xml"/><Relationship Id="rId20" Type="http://schemas.openxmlformats.org/officeDocument/2006/relationships/customXml" Target="../ink/ink90.xml"/><Relationship Id="rId1" Type="http://schemas.openxmlformats.org/officeDocument/2006/relationships/slideLayout" Target="../slideLayouts/slideLayout2.xml"/><Relationship Id="rId6" Type="http://schemas.openxmlformats.org/officeDocument/2006/relationships/customXml" Target="../ink/ink78.xml"/><Relationship Id="rId11" Type="http://schemas.openxmlformats.org/officeDocument/2006/relationships/customXml" Target="../ink/ink82.xml"/><Relationship Id="rId5" Type="http://schemas.openxmlformats.org/officeDocument/2006/relationships/customXml" Target="../ink/ink77.xml"/><Relationship Id="rId15" Type="http://schemas.openxmlformats.org/officeDocument/2006/relationships/customXml" Target="../ink/ink86.xml"/><Relationship Id="rId10" Type="http://schemas.openxmlformats.org/officeDocument/2006/relationships/customXml" Target="../ink/ink81.xml"/><Relationship Id="rId19" Type="http://schemas.openxmlformats.org/officeDocument/2006/relationships/image" Target="../media/image7.png"/><Relationship Id="rId4" Type="http://schemas.openxmlformats.org/officeDocument/2006/relationships/image" Target="../media/image50.png"/><Relationship Id="rId9" Type="http://schemas.openxmlformats.org/officeDocument/2006/relationships/customXml" Target="../ink/ink80.xml"/><Relationship Id="rId14" Type="http://schemas.openxmlformats.org/officeDocument/2006/relationships/customXml" Target="../ink/ink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테이블 축구를 하는 친구"/>
          <p:cNvPicPr preferRelativeResize="0"/>
          <p:nvPr/>
        </p:nvPicPr>
        <p:blipFill rotWithShape="1">
          <a:blip r:embed="rId3">
            <a:alphaModFix/>
          </a:blip>
          <a:srcRect t="12673" r="15958" b="16404"/>
          <a:stretch/>
        </p:blipFill>
        <p:spPr>
          <a:xfrm>
            <a:off x="0" y="0"/>
            <a:ext cx="12192000" cy="6857999"/>
          </a:xfrm>
          <a:prstGeom prst="rect">
            <a:avLst/>
          </a:prstGeom>
          <a:noFill/>
          <a:ln>
            <a:noFill/>
          </a:ln>
        </p:spPr>
      </p:pic>
      <p:sp>
        <p:nvSpPr>
          <p:cNvPr id="85" name="Google Shape;85;p1"/>
          <p:cNvSpPr/>
          <p:nvPr/>
        </p:nvSpPr>
        <p:spPr>
          <a:xfrm>
            <a:off x="209550" y="117909"/>
            <a:ext cx="11772900" cy="6622200"/>
          </a:xfrm>
          <a:prstGeom prst="rect">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1"/>
          <p:cNvSpPr txBox="1">
            <a:spLocks noGrp="1"/>
          </p:cNvSpPr>
          <p:nvPr>
            <p:ph type="ctrTitle"/>
          </p:nvPr>
        </p:nvSpPr>
        <p:spPr>
          <a:xfrm>
            <a:off x="481924" y="801190"/>
            <a:ext cx="9144000" cy="1079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Arial"/>
              <a:buNone/>
            </a:pPr>
            <a:r>
              <a:rPr lang="ko-KR" sz="5000" dirty="0">
                <a:solidFill>
                  <a:schemeClr val="lt1"/>
                </a:solidFill>
                <a:latin typeface="배달의민족 도현" panose="020B0600000101010101" pitchFamily="50" charset="-127"/>
                <a:ea typeface="배달의민족 도현" panose="020B0600000101010101" pitchFamily="50" charset="-127"/>
                <a:cs typeface="Arial"/>
                <a:sym typeface="Arial"/>
              </a:rPr>
              <a:t>기적을 이루고 </a:t>
            </a:r>
            <a:r>
              <a:rPr lang="ko-KR" sz="5000" dirty="0" err="1">
                <a:solidFill>
                  <a:schemeClr val="lt1"/>
                </a:solidFill>
                <a:latin typeface="배달의민족 도현" panose="020B0600000101010101" pitchFamily="50" charset="-127"/>
                <a:ea typeface="배달의민족 도현" panose="020B0600000101010101" pitchFamily="50" charset="-127"/>
                <a:cs typeface="Arial"/>
                <a:sym typeface="Arial"/>
              </a:rPr>
              <a:t>싶</a:t>
            </a:r>
            <a:r>
              <a:rPr lang="ko-KR" sz="4000" dirty="0" err="1">
                <a:solidFill>
                  <a:schemeClr val="lt1"/>
                </a:solidFill>
                <a:latin typeface="배달의민족 도현" panose="020B0600000101010101" pitchFamily="50" charset="-127"/>
                <a:ea typeface="배달의민족 도현" panose="020B0600000101010101" pitchFamily="50" charset="-127"/>
                <a:cs typeface="Arial"/>
                <a:sym typeface="Arial"/>
              </a:rPr>
              <a:t>조</a:t>
            </a:r>
            <a:endParaRPr sz="4000" dirty="0">
              <a:solidFill>
                <a:schemeClr val="lt1"/>
              </a:solidFill>
              <a:latin typeface="배달의민족 도현" panose="020B0600000101010101" pitchFamily="50" charset="-127"/>
              <a:ea typeface="배달의민족 도현" panose="020B0600000101010101" pitchFamily="50" charset="-127"/>
              <a:cs typeface="Arial"/>
              <a:sym typeface="Arial"/>
            </a:endParaRPr>
          </a:p>
        </p:txBody>
      </p:sp>
      <p:sp>
        <p:nvSpPr>
          <p:cNvPr id="87" name="Google Shape;87;p1"/>
          <p:cNvSpPr txBox="1">
            <a:spLocks noGrp="1"/>
          </p:cNvSpPr>
          <p:nvPr>
            <p:ph type="subTitle" idx="1"/>
          </p:nvPr>
        </p:nvSpPr>
        <p:spPr>
          <a:xfrm>
            <a:off x="6293850" y="6089094"/>
            <a:ext cx="6107700" cy="165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000"/>
              <a:buNone/>
            </a:pPr>
            <a:r>
              <a:rPr lang="ko-KR" sz="3000" dirty="0" err="1">
                <a:solidFill>
                  <a:schemeClr val="lt1"/>
                </a:solidFill>
                <a:latin typeface="배달의민족 도현" panose="020B0600000101010101" pitchFamily="50" charset="-127"/>
                <a:ea typeface="배달의민족 도현" panose="020B0600000101010101" pitchFamily="50" charset="-127"/>
                <a:cs typeface="Arial"/>
                <a:sym typeface="Arial"/>
              </a:rPr>
              <a:t>1조</a:t>
            </a:r>
            <a:r>
              <a:rPr lang="ko-KR" sz="3000" dirty="0">
                <a:solidFill>
                  <a:schemeClr val="lt1"/>
                </a:solidFill>
                <a:latin typeface="배달의민족 도현" panose="020B0600000101010101" pitchFamily="50" charset="-127"/>
                <a:ea typeface="배달의민족 도현" panose="020B0600000101010101" pitchFamily="50" charset="-127"/>
                <a:cs typeface="Arial"/>
                <a:sym typeface="Arial"/>
              </a:rPr>
              <a:t> 김동훈, </a:t>
            </a:r>
            <a:r>
              <a:rPr lang="ko-KR" sz="3000" dirty="0" err="1">
                <a:solidFill>
                  <a:schemeClr val="lt1"/>
                </a:solidFill>
                <a:latin typeface="배달의민족 도현" panose="020B0600000101010101" pitchFamily="50" charset="-127"/>
                <a:ea typeface="배달의민족 도현" panose="020B0600000101010101" pitchFamily="50" charset="-127"/>
                <a:cs typeface="Arial"/>
                <a:sym typeface="Arial"/>
              </a:rPr>
              <a:t>송경진</a:t>
            </a:r>
            <a:r>
              <a:rPr lang="ko-KR" sz="3000" dirty="0">
                <a:solidFill>
                  <a:schemeClr val="lt1"/>
                </a:solidFill>
                <a:latin typeface="배달의민족 도현" panose="020B0600000101010101" pitchFamily="50" charset="-127"/>
                <a:ea typeface="배달의민족 도현" panose="020B0600000101010101" pitchFamily="50" charset="-127"/>
                <a:cs typeface="Arial"/>
                <a:sym typeface="Arial"/>
              </a:rPr>
              <a:t>, </a:t>
            </a:r>
            <a:r>
              <a:rPr lang="ko-KR" sz="3000" dirty="0" err="1">
                <a:solidFill>
                  <a:schemeClr val="lt1"/>
                </a:solidFill>
                <a:latin typeface="배달의민족 도현" panose="020B0600000101010101" pitchFamily="50" charset="-127"/>
                <a:ea typeface="배달의민족 도현" panose="020B0600000101010101" pitchFamily="50" charset="-127"/>
                <a:cs typeface="Arial"/>
                <a:sym typeface="Arial"/>
              </a:rPr>
              <a:t>정용규</a:t>
            </a:r>
            <a:r>
              <a:rPr lang="ko-KR" sz="3000" dirty="0">
                <a:solidFill>
                  <a:schemeClr val="lt1"/>
                </a:solidFill>
                <a:latin typeface="배달의민족 도현" panose="020B0600000101010101" pitchFamily="50" charset="-127"/>
                <a:ea typeface="배달의민족 도현" panose="020B0600000101010101" pitchFamily="50" charset="-127"/>
                <a:cs typeface="Arial"/>
                <a:sym typeface="Arial"/>
              </a:rPr>
              <a:t>, 허민</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88" name="Google Shape;88;p1"/>
          <p:cNvSpPr txBox="1"/>
          <p:nvPr/>
        </p:nvSpPr>
        <p:spPr>
          <a:xfrm>
            <a:off x="481924" y="3020222"/>
            <a:ext cx="10082400" cy="16557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6000"/>
              <a:buFont typeface="Arial"/>
              <a:buNone/>
            </a:pPr>
            <a:r>
              <a:rPr lang="ko-KR" altLang="en-US" sz="6000" b="0" i="0" u="none" strike="noStrike" cap="none" dirty="0">
                <a:solidFill>
                  <a:schemeClr val="lt1"/>
                </a:solidFill>
                <a:latin typeface="배달의민족 도현" panose="020B0600000101010101" pitchFamily="50" charset="-127"/>
                <a:ea typeface="배달의민족 도현" panose="020B0600000101010101" pitchFamily="50" charset="-127"/>
                <a:sym typeface="Arial"/>
              </a:rPr>
              <a:t>“멀티 쓰레드를 활용한</a:t>
            </a:r>
          </a:p>
          <a:p>
            <a:pPr marL="0" marR="0" lvl="0" indent="0" algn="l" rtl="0">
              <a:lnSpc>
                <a:spcPct val="90000"/>
              </a:lnSpc>
              <a:spcBef>
                <a:spcPts val="0"/>
              </a:spcBef>
              <a:spcAft>
                <a:spcPts val="0"/>
              </a:spcAft>
              <a:buClr>
                <a:schemeClr val="lt1"/>
              </a:buClr>
              <a:buSzPts val="6000"/>
              <a:buFont typeface="Arial"/>
              <a:buNone/>
            </a:pPr>
            <a:r>
              <a:rPr lang="ko-KR" altLang="en-US" sz="6000" b="0" i="0" u="none" strike="noStrike" cap="none" dirty="0">
                <a:solidFill>
                  <a:schemeClr val="lt1"/>
                </a:solidFill>
                <a:latin typeface="배달의민족 도현" panose="020B0600000101010101" pitchFamily="50" charset="-127"/>
                <a:ea typeface="배달의민족 도현" panose="020B0600000101010101" pitchFamily="50" charset="-127"/>
                <a:sym typeface="Arial"/>
              </a:rPr>
              <a:t>  빙고 게임” </a:t>
            </a:r>
          </a:p>
        </p:txBody>
      </p:sp>
      <p:sp>
        <p:nvSpPr>
          <p:cNvPr id="89" name="Google Shape;89;p1"/>
          <p:cNvSpPr/>
          <p:nvPr/>
        </p:nvSpPr>
        <p:spPr>
          <a:xfrm>
            <a:off x="5978820" y="3275112"/>
            <a:ext cx="309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결과</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0" name="Google Shape;170;p19"/>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9"/>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72" name="Google Shape;172;p19"/>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10</a:t>
            </a:fld>
            <a:endParaRPr>
              <a:latin typeface="Arial"/>
              <a:ea typeface="Arial"/>
              <a:cs typeface="Arial"/>
              <a:sym typeface="Arial"/>
            </a:endParaRPr>
          </a:p>
        </p:txBody>
      </p:sp>
      <p:pic>
        <p:nvPicPr>
          <p:cNvPr id="8" name="내용 개체 틀 6" descr="텍스트이(가) 표시된 사진&#10;&#10;자동 생성된 설명">
            <a:extLst>
              <a:ext uri="{FF2B5EF4-FFF2-40B4-BE49-F238E27FC236}">
                <a16:creationId xmlns:a16="http://schemas.microsoft.com/office/drawing/2014/main" id="{78A59F41-5CC8-4273-A825-A9115878F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702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결과</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0" name="Google Shape;170;p19"/>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9"/>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72" name="Google Shape;172;p19"/>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11</a:t>
            </a:fld>
            <a:endParaRPr>
              <a:latin typeface="Arial"/>
              <a:ea typeface="Arial"/>
              <a:cs typeface="Arial"/>
              <a:sym typeface="Arial"/>
            </a:endParaRPr>
          </a:p>
        </p:txBody>
      </p:sp>
      <p:pic>
        <p:nvPicPr>
          <p:cNvPr id="10" name="내용 개체 틀 7" descr="텍스트이(가) 표시된 사진&#10;&#10;자동 생성된 설명">
            <a:extLst>
              <a:ext uri="{FF2B5EF4-FFF2-40B4-BE49-F238E27FC236}">
                <a16:creationId xmlns:a16="http://schemas.microsoft.com/office/drawing/2014/main" id="{1B2C1F95-028E-4740-9C94-00840FBB5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58930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결과</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0" name="Google Shape;170;p19"/>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9"/>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72" name="Google Shape;172;p19"/>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12</a:t>
            </a:fld>
            <a:endParaRPr>
              <a:latin typeface="Arial"/>
              <a:ea typeface="Arial"/>
              <a:cs typeface="Arial"/>
              <a:sym typeface="Arial"/>
            </a:endParaRPr>
          </a:p>
        </p:txBody>
      </p:sp>
      <p:pic>
        <p:nvPicPr>
          <p:cNvPr id="7" name="내용 개체 틀 11" descr="텍스트이(가) 표시된 사진&#10;&#10;자동 생성된 설명">
            <a:extLst>
              <a:ext uri="{FF2B5EF4-FFF2-40B4-BE49-F238E27FC236}">
                <a16:creationId xmlns:a16="http://schemas.microsoft.com/office/drawing/2014/main" id="{BB96D0CA-B9B8-4686-AA3F-5B711711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0237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결과</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0" name="Google Shape;170;p19"/>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9"/>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72" name="Google Shape;172;p19"/>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13</a:t>
            </a:fld>
            <a:endParaRPr>
              <a:latin typeface="Arial"/>
              <a:ea typeface="Arial"/>
              <a:cs typeface="Arial"/>
              <a:sym typeface="Arial"/>
            </a:endParaRPr>
          </a:p>
        </p:txBody>
      </p:sp>
      <p:pic>
        <p:nvPicPr>
          <p:cNvPr id="7" name="내용 개체 틀 15" descr="텍스트이(가) 표시된 사진&#10;&#10;자동 생성된 설명">
            <a:extLst>
              <a:ext uri="{FF2B5EF4-FFF2-40B4-BE49-F238E27FC236}">
                <a16:creationId xmlns:a16="http://schemas.microsoft.com/office/drawing/2014/main" id="{F36B5C94-F7DF-46BE-B91D-76D177ABE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2412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9" name="Google Shape;179;p20"/>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0"/>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81" name="Google Shape;181;p20"/>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14</a:t>
            </a:fld>
            <a:endParaRPr>
              <a:latin typeface="Arial"/>
              <a:ea typeface="Arial"/>
              <a:cs typeface="Arial"/>
              <a:sym typeface="Arial"/>
            </a:endParaRPr>
          </a:p>
        </p:txBody>
      </p:sp>
      <p:grpSp>
        <p:nvGrpSpPr>
          <p:cNvPr id="65" name="그룹 64">
            <a:extLst>
              <a:ext uri="{FF2B5EF4-FFF2-40B4-BE49-F238E27FC236}">
                <a16:creationId xmlns:a16="http://schemas.microsoft.com/office/drawing/2014/main" id="{606BA3DD-178A-43B6-9E92-481609178132}"/>
              </a:ext>
            </a:extLst>
          </p:cNvPr>
          <p:cNvGrpSpPr/>
          <p:nvPr/>
        </p:nvGrpSpPr>
        <p:grpSpPr>
          <a:xfrm>
            <a:off x="3267484" y="1187701"/>
            <a:ext cx="5657029" cy="5351211"/>
            <a:chOff x="493033" y="464946"/>
            <a:chExt cx="6307809" cy="5966810"/>
          </a:xfrm>
        </p:grpSpPr>
        <p:sp>
          <p:nvSpPr>
            <p:cNvPr id="66" name="Rectangle 48">
              <a:extLst>
                <a:ext uri="{FF2B5EF4-FFF2-40B4-BE49-F238E27FC236}">
                  <a16:creationId xmlns:a16="http://schemas.microsoft.com/office/drawing/2014/main" id="{57BD8AF2-006D-47C6-8EC7-7A9BE61F7FA8}"/>
                </a:ext>
              </a:extLst>
            </p:cNvPr>
            <p:cNvSpPr/>
            <p:nvPr/>
          </p:nvSpPr>
          <p:spPr>
            <a:xfrm>
              <a:off x="493033" y="464946"/>
              <a:ext cx="6307809" cy="2931705"/>
            </a:xfrm>
            <a:prstGeom prst="rect">
              <a:avLst/>
            </a:prstGeom>
            <a:solidFill>
              <a:schemeClr val="accent1">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Sever</a:t>
              </a: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p:txBody>
        </p:sp>
        <p:sp>
          <p:nvSpPr>
            <p:cNvPr id="67" name="Rectangle 48">
              <a:extLst>
                <a:ext uri="{FF2B5EF4-FFF2-40B4-BE49-F238E27FC236}">
                  <a16:creationId xmlns:a16="http://schemas.microsoft.com/office/drawing/2014/main" id="{D61A1C0E-66F9-45C8-A794-33599D005584}"/>
                </a:ext>
              </a:extLst>
            </p:cNvPr>
            <p:cNvSpPr/>
            <p:nvPr/>
          </p:nvSpPr>
          <p:spPr>
            <a:xfrm>
              <a:off x="72404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68" name="Rectangle 48">
              <a:extLst>
                <a:ext uri="{FF2B5EF4-FFF2-40B4-BE49-F238E27FC236}">
                  <a16:creationId xmlns:a16="http://schemas.microsoft.com/office/drawing/2014/main" id="{579F2043-F861-4F3C-B5FB-663AB608F8AB}"/>
                </a:ext>
              </a:extLst>
            </p:cNvPr>
            <p:cNvSpPr/>
            <p:nvPr/>
          </p:nvSpPr>
          <p:spPr>
            <a:xfrm>
              <a:off x="86165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cxnSp>
          <p:nvCxnSpPr>
            <p:cNvPr id="69" name="직선 연결선 68">
              <a:extLst>
                <a:ext uri="{FF2B5EF4-FFF2-40B4-BE49-F238E27FC236}">
                  <a16:creationId xmlns:a16="http://schemas.microsoft.com/office/drawing/2014/main" id="{31944AA1-8C4F-48B1-BED0-61C0E503A497}"/>
                </a:ext>
              </a:extLst>
            </p:cNvPr>
            <p:cNvCxnSpPr>
              <a:cxnSpLocks/>
            </p:cNvCxnSpPr>
            <p:nvPr/>
          </p:nvCxnSpPr>
          <p:spPr>
            <a:xfrm>
              <a:off x="724045" y="3175800"/>
              <a:ext cx="137606" cy="57684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7CA33867-6A8F-4449-9EE4-CC2598B0B8D9}"/>
                </a:ext>
              </a:extLst>
            </p:cNvPr>
            <p:cNvCxnSpPr>
              <a:cxnSpLocks/>
            </p:cNvCxnSpPr>
            <p:nvPr/>
          </p:nvCxnSpPr>
          <p:spPr>
            <a:xfrm flipH="1">
              <a:off x="2365739" y="3175800"/>
              <a:ext cx="129812" cy="58525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1" name="Rectangle 48">
              <a:extLst>
                <a:ext uri="{FF2B5EF4-FFF2-40B4-BE49-F238E27FC236}">
                  <a16:creationId xmlns:a16="http://schemas.microsoft.com/office/drawing/2014/main" id="{3A683FB5-3BBB-496B-9F1D-EAB30C7E5A5A}"/>
                </a:ext>
              </a:extLst>
            </p:cNvPr>
            <p:cNvSpPr/>
            <p:nvPr/>
          </p:nvSpPr>
          <p:spPr>
            <a:xfrm>
              <a:off x="86692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p:sp>
          <p:nvSpPr>
            <p:cNvPr id="72" name="Rectangle 48">
              <a:extLst>
                <a:ext uri="{FF2B5EF4-FFF2-40B4-BE49-F238E27FC236}">
                  <a16:creationId xmlns:a16="http://schemas.microsoft.com/office/drawing/2014/main" id="{71831BDF-B140-4D6C-8654-C4E4BBA83A32}"/>
                </a:ext>
              </a:extLst>
            </p:cNvPr>
            <p:cNvSpPr/>
            <p:nvPr/>
          </p:nvSpPr>
          <p:spPr>
            <a:xfrm>
              <a:off x="103782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3">
              <p14:nvContentPartPr>
                <p14:cNvPr id="73" name="잉크 72">
                  <a:extLst>
                    <a:ext uri="{FF2B5EF4-FFF2-40B4-BE49-F238E27FC236}">
                      <a16:creationId xmlns:a16="http://schemas.microsoft.com/office/drawing/2014/main" id="{48422B02-C57B-4485-9193-D77AAC153E37}"/>
                    </a:ext>
                  </a:extLst>
                </p14:cNvPr>
                <p14:cNvContentPartPr/>
                <p14:nvPr/>
              </p14:nvContentPartPr>
              <p14:xfrm>
                <a:off x="1130281" y="5030425"/>
                <a:ext cx="128595" cy="217757"/>
              </p14:xfrm>
            </p:contentPart>
          </mc:Choice>
          <mc:Fallback xmlns="">
            <p:pic>
              <p:nvPicPr>
                <p:cNvPr id="73" name="잉크 72">
                  <a:extLst>
                    <a:ext uri="{FF2B5EF4-FFF2-40B4-BE49-F238E27FC236}">
                      <a16:creationId xmlns:a16="http://schemas.microsoft.com/office/drawing/2014/main" id="{48422B02-C57B-4485-9193-D77AAC153E37}"/>
                    </a:ext>
                  </a:extLst>
                </p:cNvPr>
                <p:cNvPicPr/>
                <p:nvPr/>
              </p:nvPicPr>
              <p:blipFill>
                <a:blip r:embed="rId4"/>
                <a:stretch>
                  <a:fillRect/>
                </a:stretch>
              </p:blipFill>
              <p:spPr>
                <a:xfrm>
                  <a:off x="1120266" y="5020418"/>
                  <a:ext cx="148225" cy="237371"/>
                </a:xfrm>
                <a:prstGeom prst="rect">
                  <a:avLst/>
                </a:prstGeom>
              </p:spPr>
            </p:pic>
          </mc:Fallback>
        </mc:AlternateContent>
        <p:sp>
          <p:nvSpPr>
            <p:cNvPr id="74" name="Rectangle 48">
              <a:extLst>
                <a:ext uri="{FF2B5EF4-FFF2-40B4-BE49-F238E27FC236}">
                  <a16:creationId xmlns:a16="http://schemas.microsoft.com/office/drawing/2014/main" id="{B5C04714-9547-4203-8717-AA0C2DD3A6B3}"/>
                </a:ext>
              </a:extLst>
            </p:cNvPr>
            <p:cNvSpPr/>
            <p:nvPr/>
          </p:nvSpPr>
          <p:spPr>
            <a:xfrm>
              <a:off x="103782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5">
              <p14:nvContentPartPr>
                <p14:cNvPr id="75" name="잉크 74">
                  <a:extLst>
                    <a:ext uri="{FF2B5EF4-FFF2-40B4-BE49-F238E27FC236}">
                      <a16:creationId xmlns:a16="http://schemas.microsoft.com/office/drawing/2014/main" id="{4369350D-1BF3-4362-A1DF-9F00A516EF22}"/>
                    </a:ext>
                  </a:extLst>
                </p14:cNvPr>
                <p14:cNvContentPartPr/>
                <p14:nvPr/>
              </p14:nvContentPartPr>
              <p14:xfrm>
                <a:off x="1130281" y="4301161"/>
                <a:ext cx="128595" cy="217757"/>
              </p14:xfrm>
            </p:contentPart>
          </mc:Choice>
          <mc:Fallback xmlns="">
            <p:pic>
              <p:nvPicPr>
                <p:cNvPr id="75" name="잉크 74">
                  <a:extLst>
                    <a:ext uri="{FF2B5EF4-FFF2-40B4-BE49-F238E27FC236}">
                      <a16:creationId xmlns:a16="http://schemas.microsoft.com/office/drawing/2014/main" id="{4369350D-1BF3-4362-A1DF-9F00A516EF22}"/>
                    </a:ext>
                  </a:extLst>
                </p:cNvPr>
                <p:cNvPicPr/>
                <p:nvPr/>
              </p:nvPicPr>
              <p:blipFill>
                <a:blip r:embed="rId4"/>
                <a:stretch>
                  <a:fillRect/>
                </a:stretch>
              </p:blipFill>
              <p:spPr>
                <a:xfrm>
                  <a:off x="1120266" y="4291154"/>
                  <a:ext cx="148225" cy="237371"/>
                </a:xfrm>
                <a:prstGeom prst="rect">
                  <a:avLst/>
                </a:prstGeom>
              </p:spPr>
            </p:pic>
          </mc:Fallback>
        </mc:AlternateContent>
        <p:sp>
          <p:nvSpPr>
            <p:cNvPr id="76" name="Rectangle 48">
              <a:extLst>
                <a:ext uri="{FF2B5EF4-FFF2-40B4-BE49-F238E27FC236}">
                  <a16:creationId xmlns:a16="http://schemas.microsoft.com/office/drawing/2014/main" id="{906F656E-C1B2-47C2-B7CA-27FA55103CEC}"/>
                </a:ext>
              </a:extLst>
            </p:cNvPr>
            <p:cNvSpPr/>
            <p:nvPr/>
          </p:nvSpPr>
          <p:spPr>
            <a:xfrm>
              <a:off x="103782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6">
              <p14:nvContentPartPr>
                <p14:cNvPr id="77" name="잉크 76">
                  <a:extLst>
                    <a:ext uri="{FF2B5EF4-FFF2-40B4-BE49-F238E27FC236}">
                      <a16:creationId xmlns:a16="http://schemas.microsoft.com/office/drawing/2014/main" id="{BDD6770F-58FE-4CFD-9A54-BD036B974880}"/>
                    </a:ext>
                  </a:extLst>
                </p14:cNvPr>
                <p14:cNvContentPartPr/>
                <p14:nvPr/>
              </p14:nvContentPartPr>
              <p14:xfrm>
                <a:off x="1130281" y="5834419"/>
                <a:ext cx="128595" cy="217757"/>
              </p14:xfrm>
            </p:contentPart>
          </mc:Choice>
          <mc:Fallback xmlns="">
            <p:pic>
              <p:nvPicPr>
                <p:cNvPr id="77" name="잉크 76">
                  <a:extLst>
                    <a:ext uri="{FF2B5EF4-FFF2-40B4-BE49-F238E27FC236}">
                      <a16:creationId xmlns:a16="http://schemas.microsoft.com/office/drawing/2014/main" id="{BDD6770F-58FE-4CFD-9A54-BD036B974880}"/>
                    </a:ext>
                  </a:extLst>
                </p:cNvPr>
                <p:cNvPicPr/>
                <p:nvPr/>
              </p:nvPicPr>
              <p:blipFill>
                <a:blip r:embed="rId4"/>
                <a:stretch>
                  <a:fillRect/>
                </a:stretch>
              </p:blipFill>
              <p:spPr>
                <a:xfrm>
                  <a:off x="1120266" y="5824412"/>
                  <a:ext cx="148225" cy="237371"/>
                </a:xfrm>
                <a:prstGeom prst="rect">
                  <a:avLst/>
                </a:prstGeom>
              </p:spPr>
            </p:pic>
          </mc:Fallback>
        </mc:AlternateContent>
        <p:cxnSp>
          <p:nvCxnSpPr>
            <p:cNvPr id="78" name="직선 화살표 연결선 77">
              <a:extLst>
                <a:ext uri="{FF2B5EF4-FFF2-40B4-BE49-F238E27FC236}">
                  <a16:creationId xmlns:a16="http://schemas.microsoft.com/office/drawing/2014/main" id="{EA77E700-7BBD-4A76-9222-0722AE685111}"/>
                </a:ext>
              </a:extLst>
            </p:cNvPr>
            <p:cNvCxnSpPr>
              <a:cxnSpLocks/>
              <a:stCxn id="72" idx="2"/>
              <a:endCxn id="76" idx="0"/>
            </p:cNvCxnSpPr>
            <p:nvPr/>
          </p:nvCxnSpPr>
          <p:spPr>
            <a:xfrm>
              <a:off x="162465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직선 화살표 연결선 78">
              <a:extLst>
                <a:ext uri="{FF2B5EF4-FFF2-40B4-BE49-F238E27FC236}">
                  <a16:creationId xmlns:a16="http://schemas.microsoft.com/office/drawing/2014/main" id="{21A738E1-4D68-4CED-A8C3-FE52485E7313}"/>
                </a:ext>
              </a:extLst>
            </p:cNvPr>
            <p:cNvCxnSpPr>
              <a:cxnSpLocks/>
              <a:stCxn id="74" idx="2"/>
              <a:endCxn id="72" idx="0"/>
            </p:cNvCxnSpPr>
            <p:nvPr/>
          </p:nvCxnSpPr>
          <p:spPr>
            <a:xfrm>
              <a:off x="162465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C3C73DA4-9477-48E3-A985-274CCA282857}"/>
                </a:ext>
              </a:extLst>
            </p:cNvPr>
            <p:cNvCxnSpPr>
              <a:cxnSpLocks/>
              <a:stCxn id="74" idx="3"/>
              <a:endCxn id="68" idx="2"/>
            </p:cNvCxnSpPr>
            <p:nvPr/>
          </p:nvCxnSpPr>
          <p:spPr>
            <a:xfrm flipH="1" flipV="1">
              <a:off x="160979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81" name="Rectangle 48">
              <a:extLst>
                <a:ext uri="{FF2B5EF4-FFF2-40B4-BE49-F238E27FC236}">
                  <a16:creationId xmlns:a16="http://schemas.microsoft.com/office/drawing/2014/main" id="{26FBD3F7-55CF-4D4A-B0E6-7FBEF5EEB2AF}"/>
                </a:ext>
              </a:extLst>
            </p:cNvPr>
            <p:cNvSpPr/>
            <p:nvPr/>
          </p:nvSpPr>
          <p:spPr>
            <a:xfrm>
              <a:off x="275096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82" name="Rectangle 48">
              <a:extLst>
                <a:ext uri="{FF2B5EF4-FFF2-40B4-BE49-F238E27FC236}">
                  <a16:creationId xmlns:a16="http://schemas.microsoft.com/office/drawing/2014/main" id="{70148635-1480-43DC-9208-EEBEBA1DF335}"/>
                </a:ext>
              </a:extLst>
            </p:cNvPr>
            <p:cNvSpPr/>
            <p:nvPr/>
          </p:nvSpPr>
          <p:spPr>
            <a:xfrm>
              <a:off x="288857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83" name="Rectangle 48">
              <a:extLst>
                <a:ext uri="{FF2B5EF4-FFF2-40B4-BE49-F238E27FC236}">
                  <a16:creationId xmlns:a16="http://schemas.microsoft.com/office/drawing/2014/main" id="{5DF3C47C-BD77-47E0-8871-04C04BD7E77C}"/>
                </a:ext>
              </a:extLst>
            </p:cNvPr>
            <p:cNvSpPr/>
            <p:nvPr/>
          </p:nvSpPr>
          <p:spPr>
            <a:xfrm>
              <a:off x="289384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7">
              <p14:nvContentPartPr>
                <p14:cNvPr id="84" name="잉크 83">
                  <a:extLst>
                    <a:ext uri="{FF2B5EF4-FFF2-40B4-BE49-F238E27FC236}">
                      <a16:creationId xmlns:a16="http://schemas.microsoft.com/office/drawing/2014/main" id="{9046BA21-473B-4A08-BFFA-4664BAAC38CD}"/>
                    </a:ext>
                  </a:extLst>
                </p14:cNvPr>
                <p14:cNvContentPartPr/>
                <p14:nvPr/>
              </p14:nvContentPartPr>
              <p14:xfrm>
                <a:off x="2982252" y="2231570"/>
                <a:ext cx="159903" cy="270773"/>
              </p14:xfrm>
            </p:contentPart>
          </mc:Choice>
          <mc:Fallback xmlns="">
            <p:pic>
              <p:nvPicPr>
                <p:cNvPr id="84" name="잉크 83">
                  <a:extLst>
                    <a:ext uri="{FF2B5EF4-FFF2-40B4-BE49-F238E27FC236}">
                      <a16:creationId xmlns:a16="http://schemas.microsoft.com/office/drawing/2014/main" id="{9046BA21-473B-4A08-BFFA-4664BAAC38CD}"/>
                    </a:ext>
                  </a:extLst>
                </p:cNvPr>
                <p:cNvPicPr/>
                <p:nvPr/>
              </p:nvPicPr>
              <p:blipFill>
                <a:blip r:embed="rId8"/>
                <a:stretch>
                  <a:fillRect/>
                </a:stretch>
              </p:blipFill>
              <p:spPr>
                <a:xfrm>
                  <a:off x="2972233" y="2221541"/>
                  <a:ext cx="179540" cy="290429"/>
                </a:xfrm>
                <a:prstGeom prst="rect">
                  <a:avLst/>
                </a:prstGeom>
              </p:spPr>
            </p:pic>
          </mc:Fallback>
        </mc:AlternateContent>
        <p:sp>
          <p:nvSpPr>
            <p:cNvPr id="85" name="Rectangle 48">
              <a:extLst>
                <a:ext uri="{FF2B5EF4-FFF2-40B4-BE49-F238E27FC236}">
                  <a16:creationId xmlns:a16="http://schemas.microsoft.com/office/drawing/2014/main" id="{B409956C-6E7E-450C-A628-405AE7A09E5B}"/>
                </a:ext>
              </a:extLst>
            </p:cNvPr>
            <p:cNvSpPr/>
            <p:nvPr/>
          </p:nvSpPr>
          <p:spPr>
            <a:xfrm>
              <a:off x="306474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9">
              <p14:nvContentPartPr>
                <p14:cNvPr id="86" name="잉크 85">
                  <a:extLst>
                    <a:ext uri="{FF2B5EF4-FFF2-40B4-BE49-F238E27FC236}">
                      <a16:creationId xmlns:a16="http://schemas.microsoft.com/office/drawing/2014/main" id="{E63A2A8F-A249-4788-A588-22A13E0E03A3}"/>
                    </a:ext>
                  </a:extLst>
                </p14:cNvPr>
                <p14:cNvContentPartPr/>
                <p14:nvPr/>
              </p14:nvContentPartPr>
              <p14:xfrm>
                <a:off x="3157201" y="5030425"/>
                <a:ext cx="128595" cy="217757"/>
              </p14:xfrm>
            </p:contentPart>
          </mc:Choice>
          <mc:Fallback xmlns="">
            <p:pic>
              <p:nvPicPr>
                <p:cNvPr id="86" name="잉크 85">
                  <a:extLst>
                    <a:ext uri="{FF2B5EF4-FFF2-40B4-BE49-F238E27FC236}">
                      <a16:creationId xmlns:a16="http://schemas.microsoft.com/office/drawing/2014/main" id="{E63A2A8F-A249-4788-A588-22A13E0E03A3}"/>
                    </a:ext>
                  </a:extLst>
                </p:cNvPr>
                <p:cNvPicPr/>
                <p:nvPr/>
              </p:nvPicPr>
              <p:blipFill>
                <a:blip r:embed="rId4"/>
                <a:stretch>
                  <a:fillRect/>
                </a:stretch>
              </p:blipFill>
              <p:spPr>
                <a:xfrm>
                  <a:off x="3147186" y="5020418"/>
                  <a:ext cx="148225" cy="237371"/>
                </a:xfrm>
                <a:prstGeom prst="rect">
                  <a:avLst/>
                </a:prstGeom>
              </p:spPr>
            </p:pic>
          </mc:Fallback>
        </mc:AlternateContent>
        <p:sp>
          <p:nvSpPr>
            <p:cNvPr id="87" name="Rectangle 48">
              <a:extLst>
                <a:ext uri="{FF2B5EF4-FFF2-40B4-BE49-F238E27FC236}">
                  <a16:creationId xmlns:a16="http://schemas.microsoft.com/office/drawing/2014/main" id="{C3F9766F-EFB2-47E4-BCF4-98B3D55B3284}"/>
                </a:ext>
              </a:extLst>
            </p:cNvPr>
            <p:cNvSpPr/>
            <p:nvPr/>
          </p:nvSpPr>
          <p:spPr>
            <a:xfrm>
              <a:off x="306474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0">
              <p14:nvContentPartPr>
                <p14:cNvPr id="88" name="잉크 87">
                  <a:extLst>
                    <a:ext uri="{FF2B5EF4-FFF2-40B4-BE49-F238E27FC236}">
                      <a16:creationId xmlns:a16="http://schemas.microsoft.com/office/drawing/2014/main" id="{7DEC4458-AF52-4DE7-8AF0-C577633C65EE}"/>
                    </a:ext>
                  </a:extLst>
                </p14:cNvPr>
                <p14:cNvContentPartPr/>
                <p14:nvPr/>
              </p14:nvContentPartPr>
              <p14:xfrm>
                <a:off x="3157201" y="4301161"/>
                <a:ext cx="128595" cy="217757"/>
              </p14:xfrm>
            </p:contentPart>
          </mc:Choice>
          <mc:Fallback xmlns="">
            <p:pic>
              <p:nvPicPr>
                <p:cNvPr id="88" name="잉크 87">
                  <a:extLst>
                    <a:ext uri="{FF2B5EF4-FFF2-40B4-BE49-F238E27FC236}">
                      <a16:creationId xmlns:a16="http://schemas.microsoft.com/office/drawing/2014/main" id="{7DEC4458-AF52-4DE7-8AF0-C577633C65EE}"/>
                    </a:ext>
                  </a:extLst>
                </p:cNvPr>
                <p:cNvPicPr/>
                <p:nvPr/>
              </p:nvPicPr>
              <p:blipFill>
                <a:blip r:embed="rId4"/>
                <a:stretch>
                  <a:fillRect/>
                </a:stretch>
              </p:blipFill>
              <p:spPr>
                <a:xfrm>
                  <a:off x="3147186" y="4291154"/>
                  <a:ext cx="148225" cy="237371"/>
                </a:xfrm>
                <a:prstGeom prst="rect">
                  <a:avLst/>
                </a:prstGeom>
              </p:spPr>
            </p:pic>
          </mc:Fallback>
        </mc:AlternateContent>
        <p:sp>
          <p:nvSpPr>
            <p:cNvPr id="89" name="Rectangle 48">
              <a:extLst>
                <a:ext uri="{FF2B5EF4-FFF2-40B4-BE49-F238E27FC236}">
                  <a16:creationId xmlns:a16="http://schemas.microsoft.com/office/drawing/2014/main" id="{2CA7CE5B-B38E-4964-9E04-333A3B0CD1E4}"/>
                </a:ext>
              </a:extLst>
            </p:cNvPr>
            <p:cNvSpPr/>
            <p:nvPr/>
          </p:nvSpPr>
          <p:spPr>
            <a:xfrm>
              <a:off x="306474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1">
              <p14:nvContentPartPr>
                <p14:cNvPr id="90" name="잉크 89">
                  <a:extLst>
                    <a:ext uri="{FF2B5EF4-FFF2-40B4-BE49-F238E27FC236}">
                      <a16:creationId xmlns:a16="http://schemas.microsoft.com/office/drawing/2014/main" id="{04D82EA4-EEE3-4D3D-8FC6-9D900E1BBC86}"/>
                    </a:ext>
                  </a:extLst>
                </p14:cNvPr>
                <p14:cNvContentPartPr/>
                <p14:nvPr/>
              </p14:nvContentPartPr>
              <p14:xfrm>
                <a:off x="3157201" y="5834419"/>
                <a:ext cx="128595" cy="217757"/>
              </p14:xfrm>
            </p:contentPart>
          </mc:Choice>
          <mc:Fallback xmlns="">
            <p:pic>
              <p:nvPicPr>
                <p:cNvPr id="90" name="잉크 89">
                  <a:extLst>
                    <a:ext uri="{FF2B5EF4-FFF2-40B4-BE49-F238E27FC236}">
                      <a16:creationId xmlns:a16="http://schemas.microsoft.com/office/drawing/2014/main" id="{04D82EA4-EEE3-4D3D-8FC6-9D900E1BBC86}"/>
                    </a:ext>
                  </a:extLst>
                </p:cNvPr>
                <p:cNvPicPr/>
                <p:nvPr/>
              </p:nvPicPr>
              <p:blipFill>
                <a:blip r:embed="rId4"/>
                <a:stretch>
                  <a:fillRect/>
                </a:stretch>
              </p:blipFill>
              <p:spPr>
                <a:xfrm>
                  <a:off x="3147186" y="5824412"/>
                  <a:ext cx="148225" cy="237371"/>
                </a:xfrm>
                <a:prstGeom prst="rect">
                  <a:avLst/>
                </a:prstGeom>
              </p:spPr>
            </p:pic>
          </mc:Fallback>
        </mc:AlternateContent>
        <p:cxnSp>
          <p:nvCxnSpPr>
            <p:cNvPr id="91" name="직선 화살표 연결선 90">
              <a:extLst>
                <a:ext uri="{FF2B5EF4-FFF2-40B4-BE49-F238E27FC236}">
                  <a16:creationId xmlns:a16="http://schemas.microsoft.com/office/drawing/2014/main" id="{8CA2026A-CA4E-4C55-A3AB-A89E4304E044}"/>
                </a:ext>
              </a:extLst>
            </p:cNvPr>
            <p:cNvCxnSpPr>
              <a:cxnSpLocks/>
              <a:stCxn id="85" idx="2"/>
              <a:endCxn id="89" idx="0"/>
            </p:cNvCxnSpPr>
            <p:nvPr/>
          </p:nvCxnSpPr>
          <p:spPr>
            <a:xfrm>
              <a:off x="365157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37837CFC-F8D4-43C8-9740-EF9F83D4C977}"/>
                </a:ext>
              </a:extLst>
            </p:cNvPr>
            <p:cNvCxnSpPr>
              <a:cxnSpLocks/>
              <a:stCxn id="87" idx="2"/>
              <a:endCxn id="85" idx="0"/>
            </p:cNvCxnSpPr>
            <p:nvPr/>
          </p:nvCxnSpPr>
          <p:spPr>
            <a:xfrm>
              <a:off x="365157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연결선: 꺾임 92">
              <a:extLst>
                <a:ext uri="{FF2B5EF4-FFF2-40B4-BE49-F238E27FC236}">
                  <a16:creationId xmlns:a16="http://schemas.microsoft.com/office/drawing/2014/main" id="{64874141-81E9-4F0E-A24D-C8ED7D6AD573}"/>
                </a:ext>
              </a:extLst>
            </p:cNvPr>
            <p:cNvCxnSpPr>
              <a:cxnSpLocks/>
              <a:stCxn id="87" idx="3"/>
              <a:endCxn id="82" idx="2"/>
            </p:cNvCxnSpPr>
            <p:nvPr/>
          </p:nvCxnSpPr>
          <p:spPr>
            <a:xfrm flipH="1" flipV="1">
              <a:off x="363671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94" name="Rectangle 48">
              <a:extLst>
                <a:ext uri="{FF2B5EF4-FFF2-40B4-BE49-F238E27FC236}">
                  <a16:creationId xmlns:a16="http://schemas.microsoft.com/office/drawing/2014/main" id="{1075EA9E-C96E-4AB1-877F-51CF027C765B}"/>
                </a:ext>
              </a:extLst>
            </p:cNvPr>
            <p:cNvSpPr/>
            <p:nvPr/>
          </p:nvSpPr>
          <p:spPr>
            <a:xfrm>
              <a:off x="4800745" y="206783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95" name="Rectangle 48">
              <a:extLst>
                <a:ext uri="{FF2B5EF4-FFF2-40B4-BE49-F238E27FC236}">
                  <a16:creationId xmlns:a16="http://schemas.microsoft.com/office/drawing/2014/main" id="{E9251E4D-CCD0-4595-BF74-D8821BF7F0A7}"/>
                </a:ext>
              </a:extLst>
            </p:cNvPr>
            <p:cNvSpPr/>
            <p:nvPr/>
          </p:nvSpPr>
          <p:spPr>
            <a:xfrm>
              <a:off x="4938351" y="274620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96" name="Rectangle 48">
              <a:extLst>
                <a:ext uri="{FF2B5EF4-FFF2-40B4-BE49-F238E27FC236}">
                  <a16:creationId xmlns:a16="http://schemas.microsoft.com/office/drawing/2014/main" id="{DB5A2FCB-A85E-4FA7-8275-B7841BF06BDB}"/>
                </a:ext>
              </a:extLst>
            </p:cNvPr>
            <p:cNvSpPr/>
            <p:nvPr/>
          </p:nvSpPr>
          <p:spPr>
            <a:xfrm>
              <a:off x="4943620" y="377629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97" name="잉크 96">
                  <a:extLst>
                    <a:ext uri="{FF2B5EF4-FFF2-40B4-BE49-F238E27FC236}">
                      <a16:creationId xmlns:a16="http://schemas.microsoft.com/office/drawing/2014/main" id="{5FE76904-4D2F-44C5-8C8D-5E16A55116FD}"/>
                    </a:ext>
                  </a:extLst>
                </p14:cNvPr>
                <p14:cNvContentPartPr/>
                <p14:nvPr/>
              </p14:nvContentPartPr>
              <p14:xfrm>
                <a:off x="5032032" y="2246810"/>
                <a:ext cx="159903" cy="270773"/>
              </p14:xfrm>
            </p:contentPart>
          </mc:Choice>
          <mc:Fallback xmlns="">
            <p:pic>
              <p:nvPicPr>
                <p:cNvPr id="97" name="잉크 96">
                  <a:extLst>
                    <a:ext uri="{FF2B5EF4-FFF2-40B4-BE49-F238E27FC236}">
                      <a16:creationId xmlns:a16="http://schemas.microsoft.com/office/drawing/2014/main" id="{5FE76904-4D2F-44C5-8C8D-5E16A55116FD}"/>
                    </a:ext>
                  </a:extLst>
                </p:cNvPr>
                <p:cNvPicPr/>
                <p:nvPr/>
              </p:nvPicPr>
              <p:blipFill>
                <a:blip r:embed="rId8"/>
                <a:stretch>
                  <a:fillRect/>
                </a:stretch>
              </p:blipFill>
              <p:spPr>
                <a:xfrm>
                  <a:off x="5022013" y="2236781"/>
                  <a:ext cx="179540" cy="290429"/>
                </a:xfrm>
                <a:prstGeom prst="rect">
                  <a:avLst/>
                </a:prstGeom>
              </p:spPr>
            </p:pic>
          </mc:Fallback>
        </mc:AlternateContent>
        <p:sp>
          <p:nvSpPr>
            <p:cNvPr id="98" name="Rectangle 48">
              <a:extLst>
                <a:ext uri="{FF2B5EF4-FFF2-40B4-BE49-F238E27FC236}">
                  <a16:creationId xmlns:a16="http://schemas.microsoft.com/office/drawing/2014/main" id="{964A0DF1-D068-4971-91FD-A808ECE0C79F}"/>
                </a:ext>
              </a:extLst>
            </p:cNvPr>
            <p:cNvSpPr/>
            <p:nvPr/>
          </p:nvSpPr>
          <p:spPr>
            <a:xfrm>
              <a:off x="5114520" y="492485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13">
              <p14:nvContentPartPr>
                <p14:cNvPr id="99" name="잉크 98">
                  <a:extLst>
                    <a:ext uri="{FF2B5EF4-FFF2-40B4-BE49-F238E27FC236}">
                      <a16:creationId xmlns:a16="http://schemas.microsoft.com/office/drawing/2014/main" id="{90A659E5-6715-4870-A166-B17BEFD45367}"/>
                    </a:ext>
                  </a:extLst>
                </p14:cNvPr>
                <p14:cNvContentPartPr/>
                <p14:nvPr/>
              </p14:nvContentPartPr>
              <p14:xfrm>
                <a:off x="5206981" y="5045665"/>
                <a:ext cx="128595" cy="217757"/>
              </p14:xfrm>
            </p:contentPart>
          </mc:Choice>
          <mc:Fallback xmlns="">
            <p:pic>
              <p:nvPicPr>
                <p:cNvPr id="99" name="잉크 98">
                  <a:extLst>
                    <a:ext uri="{FF2B5EF4-FFF2-40B4-BE49-F238E27FC236}">
                      <a16:creationId xmlns:a16="http://schemas.microsoft.com/office/drawing/2014/main" id="{90A659E5-6715-4870-A166-B17BEFD45367}"/>
                    </a:ext>
                  </a:extLst>
                </p:cNvPr>
                <p:cNvPicPr/>
                <p:nvPr/>
              </p:nvPicPr>
              <p:blipFill>
                <a:blip r:embed="rId4"/>
                <a:stretch>
                  <a:fillRect/>
                </a:stretch>
              </p:blipFill>
              <p:spPr>
                <a:xfrm>
                  <a:off x="5196966" y="5035658"/>
                  <a:ext cx="148225" cy="237371"/>
                </a:xfrm>
                <a:prstGeom prst="rect">
                  <a:avLst/>
                </a:prstGeom>
              </p:spPr>
            </p:pic>
          </mc:Fallback>
        </mc:AlternateContent>
        <p:sp>
          <p:nvSpPr>
            <p:cNvPr id="100" name="Rectangle 48">
              <a:extLst>
                <a:ext uri="{FF2B5EF4-FFF2-40B4-BE49-F238E27FC236}">
                  <a16:creationId xmlns:a16="http://schemas.microsoft.com/office/drawing/2014/main" id="{02942BC0-4D50-4B09-940C-CCD35CC9CBB4}"/>
                </a:ext>
              </a:extLst>
            </p:cNvPr>
            <p:cNvSpPr/>
            <p:nvPr/>
          </p:nvSpPr>
          <p:spPr>
            <a:xfrm>
              <a:off x="5114520" y="419558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4">
              <p14:nvContentPartPr>
                <p14:cNvPr id="101" name="잉크 100">
                  <a:extLst>
                    <a:ext uri="{FF2B5EF4-FFF2-40B4-BE49-F238E27FC236}">
                      <a16:creationId xmlns:a16="http://schemas.microsoft.com/office/drawing/2014/main" id="{C0FE8C8B-CFC8-4B4F-A910-693040F6B25C}"/>
                    </a:ext>
                  </a:extLst>
                </p14:cNvPr>
                <p14:cNvContentPartPr/>
                <p14:nvPr/>
              </p14:nvContentPartPr>
              <p14:xfrm>
                <a:off x="5206981" y="4316401"/>
                <a:ext cx="128595" cy="217757"/>
              </p14:xfrm>
            </p:contentPart>
          </mc:Choice>
          <mc:Fallback xmlns="">
            <p:pic>
              <p:nvPicPr>
                <p:cNvPr id="101" name="잉크 100">
                  <a:extLst>
                    <a:ext uri="{FF2B5EF4-FFF2-40B4-BE49-F238E27FC236}">
                      <a16:creationId xmlns:a16="http://schemas.microsoft.com/office/drawing/2014/main" id="{C0FE8C8B-CFC8-4B4F-A910-693040F6B25C}"/>
                    </a:ext>
                  </a:extLst>
                </p:cNvPr>
                <p:cNvPicPr/>
                <p:nvPr/>
              </p:nvPicPr>
              <p:blipFill>
                <a:blip r:embed="rId4"/>
                <a:stretch>
                  <a:fillRect/>
                </a:stretch>
              </p:blipFill>
              <p:spPr>
                <a:xfrm>
                  <a:off x="5196966" y="4306394"/>
                  <a:ext cx="148225" cy="237371"/>
                </a:xfrm>
                <a:prstGeom prst="rect">
                  <a:avLst/>
                </a:prstGeom>
              </p:spPr>
            </p:pic>
          </mc:Fallback>
        </mc:AlternateContent>
        <p:sp>
          <p:nvSpPr>
            <p:cNvPr id="102" name="Rectangle 48">
              <a:extLst>
                <a:ext uri="{FF2B5EF4-FFF2-40B4-BE49-F238E27FC236}">
                  <a16:creationId xmlns:a16="http://schemas.microsoft.com/office/drawing/2014/main" id="{7846BC04-BEDB-430F-AE74-C051C34FE1A2}"/>
                </a:ext>
              </a:extLst>
            </p:cNvPr>
            <p:cNvSpPr/>
            <p:nvPr/>
          </p:nvSpPr>
          <p:spPr>
            <a:xfrm>
              <a:off x="5114520" y="564629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5">
              <p14:nvContentPartPr>
                <p14:cNvPr id="103" name="잉크 102">
                  <a:extLst>
                    <a:ext uri="{FF2B5EF4-FFF2-40B4-BE49-F238E27FC236}">
                      <a16:creationId xmlns:a16="http://schemas.microsoft.com/office/drawing/2014/main" id="{6E507E49-4314-42B0-BCD8-DE77AECE500B}"/>
                    </a:ext>
                  </a:extLst>
                </p14:cNvPr>
                <p14:cNvContentPartPr/>
                <p14:nvPr/>
              </p14:nvContentPartPr>
              <p14:xfrm>
                <a:off x="5206981" y="5849659"/>
                <a:ext cx="128595" cy="217757"/>
              </p14:xfrm>
            </p:contentPart>
          </mc:Choice>
          <mc:Fallback xmlns="">
            <p:pic>
              <p:nvPicPr>
                <p:cNvPr id="103" name="잉크 102">
                  <a:extLst>
                    <a:ext uri="{FF2B5EF4-FFF2-40B4-BE49-F238E27FC236}">
                      <a16:creationId xmlns:a16="http://schemas.microsoft.com/office/drawing/2014/main" id="{6E507E49-4314-42B0-BCD8-DE77AECE500B}"/>
                    </a:ext>
                  </a:extLst>
                </p:cNvPr>
                <p:cNvPicPr/>
                <p:nvPr/>
              </p:nvPicPr>
              <p:blipFill>
                <a:blip r:embed="rId4"/>
                <a:stretch>
                  <a:fillRect/>
                </a:stretch>
              </p:blipFill>
              <p:spPr>
                <a:xfrm>
                  <a:off x="5196966" y="5839652"/>
                  <a:ext cx="148225" cy="237371"/>
                </a:xfrm>
                <a:prstGeom prst="rect">
                  <a:avLst/>
                </a:prstGeom>
              </p:spPr>
            </p:pic>
          </mc:Fallback>
        </mc:AlternateContent>
        <p:cxnSp>
          <p:nvCxnSpPr>
            <p:cNvPr id="104" name="직선 화살표 연결선 103">
              <a:extLst>
                <a:ext uri="{FF2B5EF4-FFF2-40B4-BE49-F238E27FC236}">
                  <a16:creationId xmlns:a16="http://schemas.microsoft.com/office/drawing/2014/main" id="{8FB2D33A-3A65-4372-A20E-A8E23707F3D8}"/>
                </a:ext>
              </a:extLst>
            </p:cNvPr>
            <p:cNvCxnSpPr>
              <a:cxnSpLocks/>
              <a:stCxn id="98" idx="2"/>
              <a:endCxn id="102" idx="0"/>
            </p:cNvCxnSpPr>
            <p:nvPr/>
          </p:nvCxnSpPr>
          <p:spPr>
            <a:xfrm>
              <a:off x="5701350" y="542448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직선 화살표 연결선 104">
              <a:extLst>
                <a:ext uri="{FF2B5EF4-FFF2-40B4-BE49-F238E27FC236}">
                  <a16:creationId xmlns:a16="http://schemas.microsoft.com/office/drawing/2014/main" id="{A742E4D3-63C9-47A1-8CC8-C1E818323420}"/>
                </a:ext>
              </a:extLst>
            </p:cNvPr>
            <p:cNvCxnSpPr>
              <a:cxnSpLocks/>
              <a:stCxn id="100" idx="2"/>
              <a:endCxn id="98" idx="0"/>
            </p:cNvCxnSpPr>
            <p:nvPr/>
          </p:nvCxnSpPr>
          <p:spPr>
            <a:xfrm>
              <a:off x="5701350" y="469522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연결선: 꺾임 105">
              <a:extLst>
                <a:ext uri="{FF2B5EF4-FFF2-40B4-BE49-F238E27FC236}">
                  <a16:creationId xmlns:a16="http://schemas.microsoft.com/office/drawing/2014/main" id="{64F76A36-3103-487B-8EBC-FB4661D13C10}"/>
                </a:ext>
              </a:extLst>
            </p:cNvPr>
            <p:cNvCxnSpPr>
              <a:cxnSpLocks/>
              <a:stCxn id="100" idx="3"/>
              <a:endCxn id="95" idx="2"/>
            </p:cNvCxnSpPr>
            <p:nvPr/>
          </p:nvCxnSpPr>
          <p:spPr>
            <a:xfrm flipH="1" flipV="1">
              <a:off x="5686497" y="300259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107" name="잉크 106">
                  <a:extLst>
                    <a:ext uri="{FF2B5EF4-FFF2-40B4-BE49-F238E27FC236}">
                      <a16:creationId xmlns:a16="http://schemas.microsoft.com/office/drawing/2014/main" id="{B92CFC2F-64F3-4634-A5DB-574F654E3777}"/>
                    </a:ext>
                  </a:extLst>
                </p14:cNvPr>
                <p14:cNvContentPartPr/>
                <p14:nvPr/>
              </p14:nvContentPartPr>
              <p14:xfrm>
                <a:off x="907454" y="2240317"/>
                <a:ext cx="159903" cy="270773"/>
              </p14:xfrm>
            </p:contentPart>
          </mc:Choice>
          <mc:Fallback xmlns="">
            <p:pic>
              <p:nvPicPr>
                <p:cNvPr id="107" name="잉크 106">
                  <a:extLst>
                    <a:ext uri="{FF2B5EF4-FFF2-40B4-BE49-F238E27FC236}">
                      <a16:creationId xmlns:a16="http://schemas.microsoft.com/office/drawing/2014/main" id="{B92CFC2F-64F3-4634-A5DB-574F654E3777}"/>
                    </a:ext>
                  </a:extLst>
                </p:cNvPr>
                <p:cNvPicPr/>
                <p:nvPr/>
              </p:nvPicPr>
              <p:blipFill>
                <a:blip r:embed="rId8"/>
                <a:stretch>
                  <a:fillRect/>
                </a:stretch>
              </p:blipFill>
              <p:spPr>
                <a:xfrm>
                  <a:off x="897435" y="2230288"/>
                  <a:ext cx="179540" cy="290429"/>
                </a:xfrm>
                <a:prstGeom prst="rect">
                  <a:avLst/>
                </a:prstGeom>
              </p:spPr>
            </p:pic>
          </mc:Fallback>
        </mc:AlternateContent>
        <p:cxnSp>
          <p:nvCxnSpPr>
            <p:cNvPr id="108" name="직선 연결선 107">
              <a:extLst>
                <a:ext uri="{FF2B5EF4-FFF2-40B4-BE49-F238E27FC236}">
                  <a16:creationId xmlns:a16="http://schemas.microsoft.com/office/drawing/2014/main" id="{3AB5853D-1F8A-416C-9E83-613ECABFCC11}"/>
                </a:ext>
              </a:extLst>
            </p:cNvPr>
            <p:cNvCxnSpPr>
              <a:cxnSpLocks/>
            </p:cNvCxnSpPr>
            <p:nvPr/>
          </p:nvCxnSpPr>
          <p:spPr>
            <a:xfrm>
              <a:off x="2747012" y="3167445"/>
              <a:ext cx="141559" cy="59361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9" name="직선 연결선 108">
              <a:extLst>
                <a:ext uri="{FF2B5EF4-FFF2-40B4-BE49-F238E27FC236}">
                  <a16:creationId xmlns:a16="http://schemas.microsoft.com/office/drawing/2014/main" id="{85A2E8CC-BC74-42DA-A800-1A655EBB2EBC}"/>
                </a:ext>
              </a:extLst>
            </p:cNvPr>
            <p:cNvCxnSpPr>
              <a:cxnSpLocks/>
            </p:cNvCxnSpPr>
            <p:nvPr/>
          </p:nvCxnSpPr>
          <p:spPr>
            <a:xfrm flipH="1">
              <a:off x="4392659" y="3167445"/>
              <a:ext cx="125859" cy="58519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8C1312C9-9BFC-4AC5-8201-75D9A9388850}"/>
                </a:ext>
              </a:extLst>
            </p:cNvPr>
            <p:cNvCxnSpPr>
              <a:cxnSpLocks/>
            </p:cNvCxnSpPr>
            <p:nvPr/>
          </p:nvCxnSpPr>
          <p:spPr>
            <a:xfrm>
              <a:off x="4810281" y="3197763"/>
              <a:ext cx="125912"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C84A58AA-EA02-4809-8C16-B52F1C6B9F58}"/>
                </a:ext>
              </a:extLst>
            </p:cNvPr>
            <p:cNvCxnSpPr>
              <a:cxnSpLocks/>
            </p:cNvCxnSpPr>
            <p:nvPr/>
          </p:nvCxnSpPr>
          <p:spPr>
            <a:xfrm flipH="1">
              <a:off x="6442439" y="3197763"/>
              <a:ext cx="139348"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12" name="Rectangle 48">
              <a:extLst>
                <a:ext uri="{FF2B5EF4-FFF2-40B4-BE49-F238E27FC236}">
                  <a16:creationId xmlns:a16="http://schemas.microsoft.com/office/drawing/2014/main" id="{7114A2E1-84CB-470F-B3B2-765705656D6A}"/>
                </a:ext>
              </a:extLst>
            </p:cNvPr>
            <p:cNvSpPr/>
            <p:nvPr/>
          </p:nvSpPr>
          <p:spPr>
            <a:xfrm>
              <a:off x="4824354" y="1286190"/>
              <a:ext cx="1757433" cy="436282"/>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send()</a:t>
              </a:r>
            </a:p>
          </p:txBody>
        </p:sp>
        <p:sp>
          <p:nvSpPr>
            <p:cNvPr id="113" name="Rectangle 48">
              <a:extLst>
                <a:ext uri="{FF2B5EF4-FFF2-40B4-BE49-F238E27FC236}">
                  <a16:creationId xmlns:a16="http://schemas.microsoft.com/office/drawing/2014/main" id="{037165F0-8D07-47DD-8BA6-844E2FF1D97C}"/>
                </a:ext>
              </a:extLst>
            </p:cNvPr>
            <p:cNvSpPr/>
            <p:nvPr/>
          </p:nvSpPr>
          <p:spPr>
            <a:xfrm>
              <a:off x="2778458" y="1288845"/>
              <a:ext cx="1762239" cy="436283"/>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a:t>
              </a:r>
            </a:p>
            <a:p>
              <a:pPr algn="ctr"/>
              <a:r>
                <a:rPr lang="en-US" altLang="ko-KR" sz="1700" dirty="0" err="1">
                  <a:solidFill>
                    <a:srgbClr val="000000"/>
                  </a:solidFill>
                </a:rPr>
                <a:t>StatusBoard</a:t>
              </a:r>
              <a:endParaRPr lang="en-US" altLang="ko-KR" sz="1700" dirty="0">
                <a:solidFill>
                  <a:srgbClr val="000000"/>
                </a:solidFill>
              </a:endParaRPr>
            </a:p>
            <a:p>
              <a:pPr algn="ctr"/>
              <a:endParaRPr lang="en-US" altLang="ko-KR" sz="1700" dirty="0">
                <a:solidFill>
                  <a:srgbClr val="000000"/>
                </a:solidFill>
              </a:endParaRPr>
            </a:p>
          </p:txBody>
        </p:sp>
        <p:sp>
          <p:nvSpPr>
            <p:cNvPr id="114" name="Rectangle 48">
              <a:extLst>
                <a:ext uri="{FF2B5EF4-FFF2-40B4-BE49-F238E27FC236}">
                  <a16:creationId xmlns:a16="http://schemas.microsoft.com/office/drawing/2014/main" id="{8E5CA6AD-9411-4B6B-B088-15F97D1C6CFB}"/>
                </a:ext>
              </a:extLst>
            </p:cNvPr>
            <p:cNvSpPr/>
            <p:nvPr/>
          </p:nvSpPr>
          <p:spPr>
            <a:xfrm>
              <a:off x="4815597" y="703642"/>
              <a:ext cx="1771505" cy="436282"/>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en-US" altLang="ko-KR" sz="1700" dirty="0">
                <a:solidFill>
                  <a:srgbClr val="000000"/>
                </a:solidFill>
              </a:endParaRPr>
            </a:p>
            <a:p>
              <a:pPr algn="ctr"/>
              <a:r>
                <a:rPr lang="en-US" altLang="ko-KR" sz="1700" dirty="0">
                  <a:solidFill>
                    <a:srgbClr val="000000"/>
                  </a:solidFill>
                </a:rPr>
                <a:t>   </a:t>
              </a:r>
              <a:r>
                <a:rPr lang="en-US" altLang="ko-KR" sz="1700" dirty="0" err="1">
                  <a:solidFill>
                    <a:srgbClr val="000000"/>
                  </a:solidFill>
                </a:rPr>
                <a:t>GameHandler</a:t>
              </a:r>
              <a:endParaRPr lang="en-US" altLang="ko-KR" sz="1700" dirty="0">
                <a:solidFill>
                  <a:srgbClr val="000000"/>
                </a:solidFill>
              </a:endParaRPr>
            </a:p>
            <a:p>
              <a:pPr algn="ctr"/>
              <a:endParaRPr lang="en-US" altLang="ko-KR" sz="1700" dirty="0">
                <a:solidFill>
                  <a:srgbClr val="000000"/>
                </a:solidFill>
              </a:endParaRPr>
            </a:p>
          </p:txBody>
        </p:sp>
        <p:cxnSp>
          <p:nvCxnSpPr>
            <p:cNvPr id="115" name="연결선: 꺾임 114">
              <a:extLst>
                <a:ext uri="{FF2B5EF4-FFF2-40B4-BE49-F238E27FC236}">
                  <a16:creationId xmlns:a16="http://schemas.microsoft.com/office/drawing/2014/main" id="{0D18DD56-A68F-4067-8338-CB62DEA63BE9}"/>
                </a:ext>
              </a:extLst>
            </p:cNvPr>
            <p:cNvCxnSpPr>
              <a:cxnSpLocks/>
              <a:stCxn id="112" idx="3"/>
              <a:endCxn id="76" idx="2"/>
            </p:cNvCxnSpPr>
            <p:nvPr/>
          </p:nvCxnSpPr>
          <p:spPr>
            <a:xfrm flipH="1">
              <a:off x="1624650" y="1504331"/>
              <a:ext cx="4957137" cy="4626361"/>
            </a:xfrm>
            <a:prstGeom prst="bentConnector4">
              <a:avLst>
                <a:gd name="adj1" fmla="val -6457"/>
                <a:gd name="adj2" fmla="val 106917"/>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직선 화살표 연결선 115">
              <a:extLst>
                <a:ext uri="{FF2B5EF4-FFF2-40B4-BE49-F238E27FC236}">
                  <a16:creationId xmlns:a16="http://schemas.microsoft.com/office/drawing/2014/main" id="{983A7030-09E0-460E-924A-AED227F4331F}"/>
                </a:ext>
              </a:extLst>
            </p:cNvPr>
            <p:cNvCxnSpPr>
              <a:cxnSpLocks/>
              <a:endCxn id="89" idx="2"/>
            </p:cNvCxnSpPr>
            <p:nvPr/>
          </p:nvCxnSpPr>
          <p:spPr>
            <a:xfrm flipV="1">
              <a:off x="3651570" y="6130692"/>
              <a:ext cx="0" cy="3010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직선 화살표 연결선 116">
              <a:extLst>
                <a:ext uri="{FF2B5EF4-FFF2-40B4-BE49-F238E27FC236}">
                  <a16:creationId xmlns:a16="http://schemas.microsoft.com/office/drawing/2014/main" id="{822E1316-6B9E-4E5D-8491-75A8DEF781F0}"/>
                </a:ext>
              </a:extLst>
            </p:cNvPr>
            <p:cNvCxnSpPr>
              <a:cxnSpLocks/>
              <a:endCxn id="102" idx="2"/>
            </p:cNvCxnSpPr>
            <p:nvPr/>
          </p:nvCxnSpPr>
          <p:spPr>
            <a:xfrm flipV="1">
              <a:off x="5701350" y="6145932"/>
              <a:ext cx="0" cy="2858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118" name="잉크 117">
                  <a:extLst>
                    <a:ext uri="{FF2B5EF4-FFF2-40B4-BE49-F238E27FC236}">
                      <a16:creationId xmlns:a16="http://schemas.microsoft.com/office/drawing/2014/main" id="{0019BE69-6BE2-4107-9FF2-46BE7023B466}"/>
                    </a:ext>
                  </a:extLst>
                </p14:cNvPr>
                <p14:cNvContentPartPr/>
                <p14:nvPr/>
              </p14:nvContentPartPr>
              <p14:xfrm>
                <a:off x="2870186" y="1371898"/>
                <a:ext cx="159903" cy="270773"/>
              </p14:xfrm>
            </p:contentPart>
          </mc:Choice>
          <mc:Fallback xmlns="">
            <p:pic>
              <p:nvPicPr>
                <p:cNvPr id="118" name="잉크 117">
                  <a:extLst>
                    <a:ext uri="{FF2B5EF4-FFF2-40B4-BE49-F238E27FC236}">
                      <a16:creationId xmlns:a16="http://schemas.microsoft.com/office/drawing/2014/main" id="{0019BE69-6BE2-4107-9FF2-46BE7023B466}"/>
                    </a:ext>
                  </a:extLst>
                </p:cNvPr>
                <p:cNvPicPr/>
                <p:nvPr/>
              </p:nvPicPr>
              <p:blipFill>
                <a:blip r:embed="rId8"/>
                <a:stretch>
                  <a:fillRect/>
                </a:stretch>
              </p:blipFill>
              <p:spPr>
                <a:xfrm>
                  <a:off x="2860167" y="1361869"/>
                  <a:ext cx="179540" cy="290429"/>
                </a:xfrm>
                <a:prstGeom prst="rect">
                  <a:avLst/>
                </a:prstGeom>
              </p:spPr>
            </p:pic>
          </mc:Fallback>
        </mc:AlternateContent>
        <p:cxnSp>
          <p:nvCxnSpPr>
            <p:cNvPr id="119" name="직선 화살표 연결선 118">
              <a:extLst>
                <a:ext uri="{FF2B5EF4-FFF2-40B4-BE49-F238E27FC236}">
                  <a16:creationId xmlns:a16="http://schemas.microsoft.com/office/drawing/2014/main" id="{461DFE59-E72A-4B0E-8B3B-4733ECC50A3D}"/>
                </a:ext>
              </a:extLst>
            </p:cNvPr>
            <p:cNvCxnSpPr>
              <a:cxnSpLocks/>
              <a:stCxn id="113" idx="1"/>
              <a:endCxn id="130" idx="3"/>
            </p:cNvCxnSpPr>
            <p:nvPr/>
          </p:nvCxnSpPr>
          <p:spPr>
            <a:xfrm flipH="1" flipV="1">
              <a:off x="2486286" y="1495435"/>
              <a:ext cx="292172" cy="115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0" name="직선 화살표 연결선 119">
              <a:extLst>
                <a:ext uri="{FF2B5EF4-FFF2-40B4-BE49-F238E27FC236}">
                  <a16:creationId xmlns:a16="http://schemas.microsoft.com/office/drawing/2014/main" id="{663CB990-84F0-4A65-819A-BE8F6E5E44F2}"/>
                </a:ext>
              </a:extLst>
            </p:cNvPr>
            <p:cNvCxnSpPr>
              <a:cxnSpLocks/>
              <a:stCxn id="112" idx="0"/>
              <a:endCxn id="114" idx="2"/>
            </p:cNvCxnSpPr>
            <p:nvPr/>
          </p:nvCxnSpPr>
          <p:spPr>
            <a:xfrm flipH="1" flipV="1">
              <a:off x="5701350" y="1139924"/>
              <a:ext cx="1721" cy="14626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1" name="타원 120">
              <a:extLst>
                <a:ext uri="{FF2B5EF4-FFF2-40B4-BE49-F238E27FC236}">
                  <a16:creationId xmlns:a16="http://schemas.microsoft.com/office/drawing/2014/main" id="{C652FE07-FD8B-429D-A7DB-F2AF25AC97FF}"/>
                </a:ext>
              </a:extLst>
            </p:cNvPr>
            <p:cNvSpPr/>
            <p:nvPr/>
          </p:nvSpPr>
          <p:spPr>
            <a:xfrm>
              <a:off x="2599828" y="1467696"/>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사각형: 잘린 한쪽 모서리 121">
              <a:extLst>
                <a:ext uri="{FF2B5EF4-FFF2-40B4-BE49-F238E27FC236}">
                  <a16:creationId xmlns:a16="http://schemas.microsoft.com/office/drawing/2014/main" id="{29C0CE24-2C26-4A8A-BD9C-F30E04ECFCEA}"/>
                </a:ext>
              </a:extLst>
            </p:cNvPr>
            <p:cNvSpPr/>
            <p:nvPr/>
          </p:nvSpPr>
          <p:spPr>
            <a:xfrm>
              <a:off x="731477" y="605578"/>
              <a:ext cx="968001" cy="534684"/>
            </a:xfrm>
            <a:prstGeom prst="snip1Rect">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Rectangle 48">
              <a:extLst>
                <a:ext uri="{FF2B5EF4-FFF2-40B4-BE49-F238E27FC236}">
                  <a16:creationId xmlns:a16="http://schemas.microsoft.com/office/drawing/2014/main" id="{0F33CCEC-F11B-4F03-B088-72B207AB1583}"/>
                </a:ext>
              </a:extLst>
            </p:cNvPr>
            <p:cNvSpPr/>
            <p:nvPr/>
          </p:nvSpPr>
          <p:spPr>
            <a:xfrm>
              <a:off x="801648" y="912557"/>
              <a:ext cx="552181" cy="181719"/>
            </a:xfrm>
            <a:prstGeom prst="rect">
              <a:avLst/>
            </a:prstGeom>
            <a:solidFill>
              <a:srgbClr val="FFFF00"/>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highlight>
                    <a:srgbClr val="FFFF00"/>
                  </a:highlight>
                </a:rPr>
                <a:t> Thread</a:t>
              </a:r>
            </a:p>
          </p:txBody>
        </p:sp>
        <p:sp>
          <p:nvSpPr>
            <p:cNvPr id="124" name="Rectangle 48">
              <a:extLst>
                <a:ext uri="{FF2B5EF4-FFF2-40B4-BE49-F238E27FC236}">
                  <a16:creationId xmlns:a16="http://schemas.microsoft.com/office/drawing/2014/main" id="{AA34B5B7-EE8F-4F75-9411-AED923A19067}"/>
                </a:ext>
              </a:extLst>
            </p:cNvPr>
            <p:cNvSpPr/>
            <p:nvPr/>
          </p:nvSpPr>
          <p:spPr>
            <a:xfrm>
              <a:off x="801648" y="711760"/>
              <a:ext cx="842191" cy="181719"/>
            </a:xfrm>
            <a:prstGeom prst="rect">
              <a:avLst/>
            </a:prstGeom>
            <a:solidFill>
              <a:srgbClr val="FFFF00"/>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highlight>
                    <a:srgbClr val="FFFF00"/>
                  </a:highlight>
                </a:rPr>
                <a:t> Semaphore</a:t>
              </a:r>
            </a:p>
          </p:txBody>
        </p:sp>
        <p:sp>
          <p:nvSpPr>
            <p:cNvPr id="125" name="타원 124">
              <a:extLst>
                <a:ext uri="{FF2B5EF4-FFF2-40B4-BE49-F238E27FC236}">
                  <a16:creationId xmlns:a16="http://schemas.microsoft.com/office/drawing/2014/main" id="{1BDA7E46-0EF7-4E09-B4B6-459D10D3D20F}"/>
                </a:ext>
              </a:extLst>
            </p:cNvPr>
            <p:cNvSpPr/>
            <p:nvPr/>
          </p:nvSpPr>
          <p:spPr>
            <a:xfrm>
              <a:off x="778039" y="781877"/>
              <a:ext cx="67231" cy="672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18">
              <p14:nvContentPartPr>
                <p14:cNvPr id="126" name="잉크 125">
                  <a:extLst>
                    <a:ext uri="{FF2B5EF4-FFF2-40B4-BE49-F238E27FC236}">
                      <a16:creationId xmlns:a16="http://schemas.microsoft.com/office/drawing/2014/main" id="{011D8B03-CDCB-4621-9928-A22C6FE4C3BF}"/>
                    </a:ext>
                  </a:extLst>
                </p14:cNvPr>
                <p14:cNvContentPartPr/>
                <p14:nvPr/>
              </p14:nvContentPartPr>
              <p14:xfrm>
                <a:off x="770183" y="930898"/>
                <a:ext cx="83260" cy="140988"/>
              </p14:xfrm>
            </p:contentPart>
          </mc:Choice>
          <mc:Fallback xmlns="">
            <p:pic>
              <p:nvPicPr>
                <p:cNvPr id="126" name="잉크 125">
                  <a:extLst>
                    <a:ext uri="{FF2B5EF4-FFF2-40B4-BE49-F238E27FC236}">
                      <a16:creationId xmlns:a16="http://schemas.microsoft.com/office/drawing/2014/main" id="{011D8B03-CDCB-4621-9928-A22C6FE4C3BF}"/>
                    </a:ext>
                  </a:extLst>
                </p:cNvPr>
                <p:cNvPicPr/>
                <p:nvPr/>
              </p:nvPicPr>
              <p:blipFill>
                <a:blip r:embed="rId19"/>
                <a:stretch>
                  <a:fillRect/>
                </a:stretch>
              </p:blipFill>
              <p:spPr>
                <a:xfrm>
                  <a:off x="760176" y="920913"/>
                  <a:ext cx="102874" cy="160559"/>
                </a:xfrm>
                <a:prstGeom prst="rect">
                  <a:avLst/>
                </a:prstGeom>
              </p:spPr>
            </p:pic>
          </mc:Fallback>
        </mc:AlternateContent>
        <p:sp>
          <p:nvSpPr>
            <p:cNvPr id="127" name="직각 삼각형 126">
              <a:extLst>
                <a:ext uri="{FF2B5EF4-FFF2-40B4-BE49-F238E27FC236}">
                  <a16:creationId xmlns:a16="http://schemas.microsoft.com/office/drawing/2014/main" id="{8A471566-9B6C-41F7-BFA7-D6F655BDD49D}"/>
                </a:ext>
              </a:extLst>
            </p:cNvPr>
            <p:cNvSpPr/>
            <p:nvPr/>
          </p:nvSpPr>
          <p:spPr>
            <a:xfrm>
              <a:off x="1603790" y="631401"/>
              <a:ext cx="78418" cy="79105"/>
            </a:xfrm>
            <a:prstGeom prst="r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4090BA22-94A0-4AB1-978C-AC3B9161EFFC}"/>
                </a:ext>
              </a:extLst>
            </p:cNvPr>
            <p:cNvCxnSpPr>
              <a:cxnSpLocks/>
              <a:stCxn id="81" idx="0"/>
              <a:endCxn id="112" idx="2"/>
            </p:cNvCxnSpPr>
            <p:nvPr/>
          </p:nvCxnSpPr>
          <p:spPr>
            <a:xfrm flipV="1">
              <a:off x="3636718" y="1722472"/>
              <a:ext cx="206635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직선 화살표 연결선 128">
              <a:extLst>
                <a:ext uri="{FF2B5EF4-FFF2-40B4-BE49-F238E27FC236}">
                  <a16:creationId xmlns:a16="http://schemas.microsoft.com/office/drawing/2014/main" id="{21776290-05E7-42BA-89DF-67267558B81E}"/>
                </a:ext>
              </a:extLst>
            </p:cNvPr>
            <p:cNvCxnSpPr>
              <a:cxnSpLocks/>
              <a:stCxn id="81" idx="0"/>
              <a:endCxn id="130" idx="2"/>
            </p:cNvCxnSpPr>
            <p:nvPr/>
          </p:nvCxnSpPr>
          <p:spPr>
            <a:xfrm flipH="1" flipV="1">
              <a:off x="1605166" y="1702024"/>
              <a:ext cx="203155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Rectangle 48">
              <a:extLst>
                <a:ext uri="{FF2B5EF4-FFF2-40B4-BE49-F238E27FC236}">
                  <a16:creationId xmlns:a16="http://schemas.microsoft.com/office/drawing/2014/main" id="{76CDFDA5-32F5-478E-B26A-9F1F903D8534}"/>
                </a:ext>
              </a:extLst>
            </p:cNvPr>
            <p:cNvSpPr/>
            <p:nvPr/>
          </p:nvSpPr>
          <p:spPr>
            <a:xfrm>
              <a:off x="724046" y="1288846"/>
              <a:ext cx="1762240" cy="413178"/>
            </a:xfrm>
            <a:prstGeom prst="rect">
              <a:avLst/>
            </a:prstGeom>
            <a:solidFill>
              <a:schemeClr val="bg1"/>
            </a:solidFill>
            <a:ln w="18000">
              <a:solidFill>
                <a:srgbClr val="0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global value</a:t>
              </a:r>
            </a:p>
          </p:txBody>
        </p:sp>
        <p:cxnSp>
          <p:nvCxnSpPr>
            <p:cNvPr id="131" name="직선 화살표 연결선 130">
              <a:extLst>
                <a:ext uri="{FF2B5EF4-FFF2-40B4-BE49-F238E27FC236}">
                  <a16:creationId xmlns:a16="http://schemas.microsoft.com/office/drawing/2014/main" id="{668B6F3C-E3DB-4146-9405-713DC5168035}"/>
                </a:ext>
              </a:extLst>
            </p:cNvPr>
            <p:cNvCxnSpPr>
              <a:cxnSpLocks/>
              <a:stCxn id="67" idx="0"/>
              <a:endCxn id="130" idx="2"/>
            </p:cNvCxnSpPr>
            <p:nvPr/>
          </p:nvCxnSpPr>
          <p:spPr>
            <a:xfrm flipH="1" flipV="1">
              <a:off x="1605166" y="1702024"/>
              <a:ext cx="463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직선 화살표 연결선 131">
              <a:extLst>
                <a:ext uri="{FF2B5EF4-FFF2-40B4-BE49-F238E27FC236}">
                  <a16:creationId xmlns:a16="http://schemas.microsoft.com/office/drawing/2014/main" id="{F8905153-6E46-4CFE-A152-2CA20787E8E4}"/>
                </a:ext>
              </a:extLst>
            </p:cNvPr>
            <p:cNvCxnSpPr>
              <a:cxnSpLocks/>
              <a:stCxn id="94" idx="0"/>
              <a:endCxn id="130" idx="2"/>
            </p:cNvCxnSpPr>
            <p:nvPr/>
          </p:nvCxnSpPr>
          <p:spPr>
            <a:xfrm flipH="1" flipV="1">
              <a:off x="1605166" y="1702024"/>
              <a:ext cx="4081332" cy="365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화살표 연결선 132">
              <a:extLst>
                <a:ext uri="{FF2B5EF4-FFF2-40B4-BE49-F238E27FC236}">
                  <a16:creationId xmlns:a16="http://schemas.microsoft.com/office/drawing/2014/main" id="{71FC8B51-1DC0-448C-9587-CAA71375E1C8}"/>
                </a:ext>
              </a:extLst>
            </p:cNvPr>
            <p:cNvCxnSpPr>
              <a:cxnSpLocks/>
              <a:stCxn id="67" idx="0"/>
              <a:endCxn id="112" idx="2"/>
            </p:cNvCxnSpPr>
            <p:nvPr/>
          </p:nvCxnSpPr>
          <p:spPr>
            <a:xfrm flipV="1">
              <a:off x="1609798" y="1722472"/>
              <a:ext cx="409327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직선 화살표 연결선 133">
              <a:extLst>
                <a:ext uri="{FF2B5EF4-FFF2-40B4-BE49-F238E27FC236}">
                  <a16:creationId xmlns:a16="http://schemas.microsoft.com/office/drawing/2014/main" id="{F5BEE079-FB56-400E-BA95-E543BBDC84B5}"/>
                </a:ext>
              </a:extLst>
            </p:cNvPr>
            <p:cNvCxnSpPr>
              <a:cxnSpLocks/>
              <a:stCxn id="94" idx="0"/>
              <a:endCxn id="112" idx="2"/>
            </p:cNvCxnSpPr>
            <p:nvPr/>
          </p:nvCxnSpPr>
          <p:spPr>
            <a:xfrm flipV="1">
              <a:off x="5686498" y="1722472"/>
              <a:ext cx="16573" cy="34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135" name="잉크 134">
                  <a:extLst>
                    <a:ext uri="{FF2B5EF4-FFF2-40B4-BE49-F238E27FC236}">
                      <a16:creationId xmlns:a16="http://schemas.microsoft.com/office/drawing/2014/main" id="{AF4E19DF-B6BF-4401-AF69-734A8868CCDB}"/>
                    </a:ext>
                  </a:extLst>
                </p14:cNvPr>
                <p14:cNvContentPartPr/>
                <p14:nvPr/>
              </p14:nvContentPartPr>
              <p14:xfrm>
                <a:off x="4928750" y="781992"/>
                <a:ext cx="159903" cy="270773"/>
              </p14:xfrm>
            </p:contentPart>
          </mc:Choice>
          <mc:Fallback xmlns="">
            <p:pic>
              <p:nvPicPr>
                <p:cNvPr id="135" name="잉크 134">
                  <a:extLst>
                    <a:ext uri="{FF2B5EF4-FFF2-40B4-BE49-F238E27FC236}">
                      <a16:creationId xmlns:a16="http://schemas.microsoft.com/office/drawing/2014/main" id="{AF4E19DF-B6BF-4401-AF69-734A8868CCDB}"/>
                    </a:ext>
                  </a:extLst>
                </p:cNvPr>
                <p:cNvPicPr/>
                <p:nvPr/>
              </p:nvPicPr>
              <p:blipFill>
                <a:blip r:embed="rId8"/>
                <a:stretch>
                  <a:fillRect/>
                </a:stretch>
              </p:blipFill>
              <p:spPr>
                <a:xfrm>
                  <a:off x="4918731" y="771963"/>
                  <a:ext cx="179540" cy="290429"/>
                </a:xfrm>
                <a:prstGeom prst="rect">
                  <a:avLst/>
                </a:prstGeom>
              </p:spPr>
            </p:pic>
          </mc:Fallback>
        </mc:AlternateContent>
        <p:cxnSp>
          <p:nvCxnSpPr>
            <p:cNvPr id="136" name="직선 화살표 연결선 135">
              <a:extLst>
                <a:ext uri="{FF2B5EF4-FFF2-40B4-BE49-F238E27FC236}">
                  <a16:creationId xmlns:a16="http://schemas.microsoft.com/office/drawing/2014/main" id="{17F9044A-FA8A-4994-93E1-475117099AE8}"/>
                </a:ext>
              </a:extLst>
            </p:cNvPr>
            <p:cNvCxnSpPr>
              <a:cxnSpLocks/>
              <a:stCxn id="130" idx="0"/>
              <a:endCxn id="114" idx="1"/>
            </p:cNvCxnSpPr>
            <p:nvPr/>
          </p:nvCxnSpPr>
          <p:spPr>
            <a:xfrm flipV="1">
              <a:off x="1605166" y="921783"/>
              <a:ext cx="3210431" cy="3670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16AB3FB-029F-46CE-A224-75363EC6DC3A}"/>
                </a:ext>
              </a:extLst>
            </p:cNvPr>
            <p:cNvSpPr/>
            <p:nvPr/>
          </p:nvSpPr>
          <p:spPr>
            <a:xfrm>
              <a:off x="3197927" y="1069391"/>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9" name="Google Shape;179;p20"/>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0"/>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81" name="Google Shape;181;p20"/>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15</a:t>
            </a:fld>
            <a:endParaRPr>
              <a:latin typeface="Arial"/>
              <a:ea typeface="Arial"/>
              <a:cs typeface="Arial"/>
              <a:sym typeface="Arial"/>
            </a:endParaRPr>
          </a:p>
        </p:txBody>
      </p:sp>
      <p:grpSp>
        <p:nvGrpSpPr>
          <p:cNvPr id="65" name="그룹 64">
            <a:extLst>
              <a:ext uri="{FF2B5EF4-FFF2-40B4-BE49-F238E27FC236}">
                <a16:creationId xmlns:a16="http://schemas.microsoft.com/office/drawing/2014/main" id="{606BA3DD-178A-43B6-9E92-481609178132}"/>
              </a:ext>
            </a:extLst>
          </p:cNvPr>
          <p:cNvGrpSpPr/>
          <p:nvPr/>
        </p:nvGrpSpPr>
        <p:grpSpPr>
          <a:xfrm>
            <a:off x="838100" y="1187701"/>
            <a:ext cx="5657029" cy="5351211"/>
            <a:chOff x="493033" y="464946"/>
            <a:chExt cx="6307809" cy="5966810"/>
          </a:xfrm>
        </p:grpSpPr>
        <p:sp>
          <p:nvSpPr>
            <p:cNvPr id="66" name="Rectangle 48">
              <a:extLst>
                <a:ext uri="{FF2B5EF4-FFF2-40B4-BE49-F238E27FC236}">
                  <a16:creationId xmlns:a16="http://schemas.microsoft.com/office/drawing/2014/main" id="{57BD8AF2-006D-47C6-8EC7-7A9BE61F7FA8}"/>
                </a:ext>
              </a:extLst>
            </p:cNvPr>
            <p:cNvSpPr/>
            <p:nvPr/>
          </p:nvSpPr>
          <p:spPr>
            <a:xfrm>
              <a:off x="493033" y="464946"/>
              <a:ext cx="6307809" cy="2931705"/>
            </a:xfrm>
            <a:prstGeom prst="rect">
              <a:avLst/>
            </a:prstGeom>
            <a:solidFill>
              <a:schemeClr val="accent1">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Sever</a:t>
              </a: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p:txBody>
        </p:sp>
        <p:sp>
          <p:nvSpPr>
            <p:cNvPr id="67" name="Rectangle 48">
              <a:extLst>
                <a:ext uri="{FF2B5EF4-FFF2-40B4-BE49-F238E27FC236}">
                  <a16:creationId xmlns:a16="http://schemas.microsoft.com/office/drawing/2014/main" id="{D61A1C0E-66F9-45C8-A794-33599D005584}"/>
                </a:ext>
              </a:extLst>
            </p:cNvPr>
            <p:cNvSpPr/>
            <p:nvPr/>
          </p:nvSpPr>
          <p:spPr>
            <a:xfrm>
              <a:off x="72404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68" name="Rectangle 48">
              <a:extLst>
                <a:ext uri="{FF2B5EF4-FFF2-40B4-BE49-F238E27FC236}">
                  <a16:creationId xmlns:a16="http://schemas.microsoft.com/office/drawing/2014/main" id="{579F2043-F861-4F3C-B5FB-663AB608F8AB}"/>
                </a:ext>
              </a:extLst>
            </p:cNvPr>
            <p:cNvSpPr/>
            <p:nvPr/>
          </p:nvSpPr>
          <p:spPr>
            <a:xfrm>
              <a:off x="86165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cxnSp>
          <p:nvCxnSpPr>
            <p:cNvPr id="69" name="직선 연결선 68">
              <a:extLst>
                <a:ext uri="{FF2B5EF4-FFF2-40B4-BE49-F238E27FC236}">
                  <a16:creationId xmlns:a16="http://schemas.microsoft.com/office/drawing/2014/main" id="{31944AA1-8C4F-48B1-BED0-61C0E503A497}"/>
                </a:ext>
              </a:extLst>
            </p:cNvPr>
            <p:cNvCxnSpPr>
              <a:cxnSpLocks/>
            </p:cNvCxnSpPr>
            <p:nvPr/>
          </p:nvCxnSpPr>
          <p:spPr>
            <a:xfrm>
              <a:off x="724045" y="3175800"/>
              <a:ext cx="137606" cy="57684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7CA33867-6A8F-4449-9EE4-CC2598B0B8D9}"/>
                </a:ext>
              </a:extLst>
            </p:cNvPr>
            <p:cNvCxnSpPr>
              <a:cxnSpLocks/>
            </p:cNvCxnSpPr>
            <p:nvPr/>
          </p:nvCxnSpPr>
          <p:spPr>
            <a:xfrm flipH="1">
              <a:off x="2365739" y="3175800"/>
              <a:ext cx="129812" cy="58525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1" name="Rectangle 48">
              <a:extLst>
                <a:ext uri="{FF2B5EF4-FFF2-40B4-BE49-F238E27FC236}">
                  <a16:creationId xmlns:a16="http://schemas.microsoft.com/office/drawing/2014/main" id="{3A683FB5-3BBB-496B-9F1D-EAB30C7E5A5A}"/>
                </a:ext>
              </a:extLst>
            </p:cNvPr>
            <p:cNvSpPr/>
            <p:nvPr/>
          </p:nvSpPr>
          <p:spPr>
            <a:xfrm>
              <a:off x="86692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p:sp>
          <p:nvSpPr>
            <p:cNvPr id="72" name="Rectangle 48">
              <a:extLst>
                <a:ext uri="{FF2B5EF4-FFF2-40B4-BE49-F238E27FC236}">
                  <a16:creationId xmlns:a16="http://schemas.microsoft.com/office/drawing/2014/main" id="{71831BDF-B140-4D6C-8654-C4E4BBA83A32}"/>
                </a:ext>
              </a:extLst>
            </p:cNvPr>
            <p:cNvSpPr/>
            <p:nvPr/>
          </p:nvSpPr>
          <p:spPr>
            <a:xfrm>
              <a:off x="103782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3">
              <p14:nvContentPartPr>
                <p14:cNvPr id="73" name="잉크 72">
                  <a:extLst>
                    <a:ext uri="{FF2B5EF4-FFF2-40B4-BE49-F238E27FC236}">
                      <a16:creationId xmlns:a16="http://schemas.microsoft.com/office/drawing/2014/main" id="{48422B02-C57B-4485-9193-D77AAC153E37}"/>
                    </a:ext>
                  </a:extLst>
                </p14:cNvPr>
                <p14:cNvContentPartPr/>
                <p14:nvPr/>
              </p14:nvContentPartPr>
              <p14:xfrm>
                <a:off x="1130281" y="5030425"/>
                <a:ext cx="128595" cy="217757"/>
              </p14:xfrm>
            </p:contentPart>
          </mc:Choice>
          <mc:Fallback xmlns="">
            <p:pic>
              <p:nvPicPr>
                <p:cNvPr id="73" name="잉크 72">
                  <a:extLst>
                    <a:ext uri="{FF2B5EF4-FFF2-40B4-BE49-F238E27FC236}">
                      <a16:creationId xmlns:a16="http://schemas.microsoft.com/office/drawing/2014/main" id="{48422B02-C57B-4485-9193-D77AAC153E37}"/>
                    </a:ext>
                  </a:extLst>
                </p:cNvPr>
                <p:cNvPicPr/>
                <p:nvPr/>
              </p:nvPicPr>
              <p:blipFill>
                <a:blip r:embed="rId4"/>
                <a:stretch>
                  <a:fillRect/>
                </a:stretch>
              </p:blipFill>
              <p:spPr>
                <a:xfrm>
                  <a:off x="1120266" y="5020418"/>
                  <a:ext cx="148225" cy="237371"/>
                </a:xfrm>
                <a:prstGeom prst="rect">
                  <a:avLst/>
                </a:prstGeom>
              </p:spPr>
            </p:pic>
          </mc:Fallback>
        </mc:AlternateContent>
        <p:sp>
          <p:nvSpPr>
            <p:cNvPr id="74" name="Rectangle 48">
              <a:extLst>
                <a:ext uri="{FF2B5EF4-FFF2-40B4-BE49-F238E27FC236}">
                  <a16:creationId xmlns:a16="http://schemas.microsoft.com/office/drawing/2014/main" id="{B5C04714-9547-4203-8717-AA0C2DD3A6B3}"/>
                </a:ext>
              </a:extLst>
            </p:cNvPr>
            <p:cNvSpPr/>
            <p:nvPr/>
          </p:nvSpPr>
          <p:spPr>
            <a:xfrm>
              <a:off x="103782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5">
              <p14:nvContentPartPr>
                <p14:cNvPr id="75" name="잉크 74">
                  <a:extLst>
                    <a:ext uri="{FF2B5EF4-FFF2-40B4-BE49-F238E27FC236}">
                      <a16:creationId xmlns:a16="http://schemas.microsoft.com/office/drawing/2014/main" id="{4369350D-1BF3-4362-A1DF-9F00A516EF22}"/>
                    </a:ext>
                  </a:extLst>
                </p14:cNvPr>
                <p14:cNvContentPartPr/>
                <p14:nvPr/>
              </p14:nvContentPartPr>
              <p14:xfrm>
                <a:off x="1130281" y="4301161"/>
                <a:ext cx="128595" cy="217757"/>
              </p14:xfrm>
            </p:contentPart>
          </mc:Choice>
          <mc:Fallback xmlns="">
            <p:pic>
              <p:nvPicPr>
                <p:cNvPr id="75" name="잉크 74">
                  <a:extLst>
                    <a:ext uri="{FF2B5EF4-FFF2-40B4-BE49-F238E27FC236}">
                      <a16:creationId xmlns:a16="http://schemas.microsoft.com/office/drawing/2014/main" id="{4369350D-1BF3-4362-A1DF-9F00A516EF22}"/>
                    </a:ext>
                  </a:extLst>
                </p:cNvPr>
                <p:cNvPicPr/>
                <p:nvPr/>
              </p:nvPicPr>
              <p:blipFill>
                <a:blip r:embed="rId4"/>
                <a:stretch>
                  <a:fillRect/>
                </a:stretch>
              </p:blipFill>
              <p:spPr>
                <a:xfrm>
                  <a:off x="1120266" y="4291154"/>
                  <a:ext cx="148225" cy="237371"/>
                </a:xfrm>
                <a:prstGeom prst="rect">
                  <a:avLst/>
                </a:prstGeom>
              </p:spPr>
            </p:pic>
          </mc:Fallback>
        </mc:AlternateContent>
        <p:sp>
          <p:nvSpPr>
            <p:cNvPr id="76" name="Rectangle 48">
              <a:extLst>
                <a:ext uri="{FF2B5EF4-FFF2-40B4-BE49-F238E27FC236}">
                  <a16:creationId xmlns:a16="http://schemas.microsoft.com/office/drawing/2014/main" id="{906F656E-C1B2-47C2-B7CA-27FA55103CEC}"/>
                </a:ext>
              </a:extLst>
            </p:cNvPr>
            <p:cNvSpPr/>
            <p:nvPr/>
          </p:nvSpPr>
          <p:spPr>
            <a:xfrm>
              <a:off x="103782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6">
              <p14:nvContentPartPr>
                <p14:cNvPr id="77" name="잉크 76">
                  <a:extLst>
                    <a:ext uri="{FF2B5EF4-FFF2-40B4-BE49-F238E27FC236}">
                      <a16:creationId xmlns:a16="http://schemas.microsoft.com/office/drawing/2014/main" id="{BDD6770F-58FE-4CFD-9A54-BD036B974880}"/>
                    </a:ext>
                  </a:extLst>
                </p14:cNvPr>
                <p14:cNvContentPartPr/>
                <p14:nvPr/>
              </p14:nvContentPartPr>
              <p14:xfrm>
                <a:off x="1130281" y="5834419"/>
                <a:ext cx="128595" cy="217757"/>
              </p14:xfrm>
            </p:contentPart>
          </mc:Choice>
          <mc:Fallback xmlns="">
            <p:pic>
              <p:nvPicPr>
                <p:cNvPr id="77" name="잉크 76">
                  <a:extLst>
                    <a:ext uri="{FF2B5EF4-FFF2-40B4-BE49-F238E27FC236}">
                      <a16:creationId xmlns:a16="http://schemas.microsoft.com/office/drawing/2014/main" id="{BDD6770F-58FE-4CFD-9A54-BD036B974880}"/>
                    </a:ext>
                  </a:extLst>
                </p:cNvPr>
                <p:cNvPicPr/>
                <p:nvPr/>
              </p:nvPicPr>
              <p:blipFill>
                <a:blip r:embed="rId4"/>
                <a:stretch>
                  <a:fillRect/>
                </a:stretch>
              </p:blipFill>
              <p:spPr>
                <a:xfrm>
                  <a:off x="1120266" y="5824412"/>
                  <a:ext cx="148225" cy="237371"/>
                </a:xfrm>
                <a:prstGeom prst="rect">
                  <a:avLst/>
                </a:prstGeom>
              </p:spPr>
            </p:pic>
          </mc:Fallback>
        </mc:AlternateContent>
        <p:cxnSp>
          <p:nvCxnSpPr>
            <p:cNvPr id="78" name="직선 화살표 연결선 77">
              <a:extLst>
                <a:ext uri="{FF2B5EF4-FFF2-40B4-BE49-F238E27FC236}">
                  <a16:creationId xmlns:a16="http://schemas.microsoft.com/office/drawing/2014/main" id="{EA77E700-7BBD-4A76-9222-0722AE685111}"/>
                </a:ext>
              </a:extLst>
            </p:cNvPr>
            <p:cNvCxnSpPr>
              <a:cxnSpLocks/>
              <a:stCxn id="72" idx="2"/>
              <a:endCxn id="76" idx="0"/>
            </p:cNvCxnSpPr>
            <p:nvPr/>
          </p:nvCxnSpPr>
          <p:spPr>
            <a:xfrm>
              <a:off x="162465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직선 화살표 연결선 78">
              <a:extLst>
                <a:ext uri="{FF2B5EF4-FFF2-40B4-BE49-F238E27FC236}">
                  <a16:creationId xmlns:a16="http://schemas.microsoft.com/office/drawing/2014/main" id="{21A738E1-4D68-4CED-A8C3-FE52485E7313}"/>
                </a:ext>
              </a:extLst>
            </p:cNvPr>
            <p:cNvCxnSpPr>
              <a:cxnSpLocks/>
              <a:stCxn id="74" idx="2"/>
              <a:endCxn id="72" idx="0"/>
            </p:cNvCxnSpPr>
            <p:nvPr/>
          </p:nvCxnSpPr>
          <p:spPr>
            <a:xfrm>
              <a:off x="162465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C3C73DA4-9477-48E3-A985-274CCA282857}"/>
                </a:ext>
              </a:extLst>
            </p:cNvPr>
            <p:cNvCxnSpPr>
              <a:cxnSpLocks/>
              <a:stCxn id="74" idx="3"/>
              <a:endCxn id="68" idx="2"/>
            </p:cNvCxnSpPr>
            <p:nvPr/>
          </p:nvCxnSpPr>
          <p:spPr>
            <a:xfrm flipH="1" flipV="1">
              <a:off x="160979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81" name="Rectangle 48">
              <a:extLst>
                <a:ext uri="{FF2B5EF4-FFF2-40B4-BE49-F238E27FC236}">
                  <a16:creationId xmlns:a16="http://schemas.microsoft.com/office/drawing/2014/main" id="{26FBD3F7-55CF-4D4A-B0E6-7FBEF5EEB2AF}"/>
                </a:ext>
              </a:extLst>
            </p:cNvPr>
            <p:cNvSpPr/>
            <p:nvPr/>
          </p:nvSpPr>
          <p:spPr>
            <a:xfrm>
              <a:off x="275096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82" name="Rectangle 48">
              <a:extLst>
                <a:ext uri="{FF2B5EF4-FFF2-40B4-BE49-F238E27FC236}">
                  <a16:creationId xmlns:a16="http://schemas.microsoft.com/office/drawing/2014/main" id="{70148635-1480-43DC-9208-EEBEBA1DF335}"/>
                </a:ext>
              </a:extLst>
            </p:cNvPr>
            <p:cNvSpPr/>
            <p:nvPr/>
          </p:nvSpPr>
          <p:spPr>
            <a:xfrm>
              <a:off x="288857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83" name="Rectangle 48">
              <a:extLst>
                <a:ext uri="{FF2B5EF4-FFF2-40B4-BE49-F238E27FC236}">
                  <a16:creationId xmlns:a16="http://schemas.microsoft.com/office/drawing/2014/main" id="{5DF3C47C-BD77-47E0-8871-04C04BD7E77C}"/>
                </a:ext>
              </a:extLst>
            </p:cNvPr>
            <p:cNvSpPr/>
            <p:nvPr/>
          </p:nvSpPr>
          <p:spPr>
            <a:xfrm>
              <a:off x="289384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7">
              <p14:nvContentPartPr>
                <p14:cNvPr id="84" name="잉크 83">
                  <a:extLst>
                    <a:ext uri="{FF2B5EF4-FFF2-40B4-BE49-F238E27FC236}">
                      <a16:creationId xmlns:a16="http://schemas.microsoft.com/office/drawing/2014/main" id="{9046BA21-473B-4A08-BFFA-4664BAAC38CD}"/>
                    </a:ext>
                  </a:extLst>
                </p14:cNvPr>
                <p14:cNvContentPartPr/>
                <p14:nvPr/>
              </p14:nvContentPartPr>
              <p14:xfrm>
                <a:off x="2982252" y="2231570"/>
                <a:ext cx="159903" cy="270773"/>
              </p14:xfrm>
            </p:contentPart>
          </mc:Choice>
          <mc:Fallback xmlns="">
            <p:pic>
              <p:nvPicPr>
                <p:cNvPr id="84" name="잉크 83">
                  <a:extLst>
                    <a:ext uri="{FF2B5EF4-FFF2-40B4-BE49-F238E27FC236}">
                      <a16:creationId xmlns:a16="http://schemas.microsoft.com/office/drawing/2014/main" id="{9046BA21-473B-4A08-BFFA-4664BAAC38CD}"/>
                    </a:ext>
                  </a:extLst>
                </p:cNvPr>
                <p:cNvPicPr/>
                <p:nvPr/>
              </p:nvPicPr>
              <p:blipFill>
                <a:blip r:embed="rId8"/>
                <a:stretch>
                  <a:fillRect/>
                </a:stretch>
              </p:blipFill>
              <p:spPr>
                <a:xfrm>
                  <a:off x="2972233" y="2221541"/>
                  <a:ext cx="179540" cy="290429"/>
                </a:xfrm>
                <a:prstGeom prst="rect">
                  <a:avLst/>
                </a:prstGeom>
              </p:spPr>
            </p:pic>
          </mc:Fallback>
        </mc:AlternateContent>
        <p:sp>
          <p:nvSpPr>
            <p:cNvPr id="85" name="Rectangle 48">
              <a:extLst>
                <a:ext uri="{FF2B5EF4-FFF2-40B4-BE49-F238E27FC236}">
                  <a16:creationId xmlns:a16="http://schemas.microsoft.com/office/drawing/2014/main" id="{B409956C-6E7E-450C-A628-405AE7A09E5B}"/>
                </a:ext>
              </a:extLst>
            </p:cNvPr>
            <p:cNvSpPr/>
            <p:nvPr/>
          </p:nvSpPr>
          <p:spPr>
            <a:xfrm>
              <a:off x="306474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9">
              <p14:nvContentPartPr>
                <p14:cNvPr id="86" name="잉크 85">
                  <a:extLst>
                    <a:ext uri="{FF2B5EF4-FFF2-40B4-BE49-F238E27FC236}">
                      <a16:creationId xmlns:a16="http://schemas.microsoft.com/office/drawing/2014/main" id="{E63A2A8F-A249-4788-A588-22A13E0E03A3}"/>
                    </a:ext>
                  </a:extLst>
                </p14:cNvPr>
                <p14:cNvContentPartPr/>
                <p14:nvPr/>
              </p14:nvContentPartPr>
              <p14:xfrm>
                <a:off x="3157201" y="5030425"/>
                <a:ext cx="128595" cy="217757"/>
              </p14:xfrm>
            </p:contentPart>
          </mc:Choice>
          <mc:Fallback xmlns="">
            <p:pic>
              <p:nvPicPr>
                <p:cNvPr id="86" name="잉크 85">
                  <a:extLst>
                    <a:ext uri="{FF2B5EF4-FFF2-40B4-BE49-F238E27FC236}">
                      <a16:creationId xmlns:a16="http://schemas.microsoft.com/office/drawing/2014/main" id="{E63A2A8F-A249-4788-A588-22A13E0E03A3}"/>
                    </a:ext>
                  </a:extLst>
                </p:cNvPr>
                <p:cNvPicPr/>
                <p:nvPr/>
              </p:nvPicPr>
              <p:blipFill>
                <a:blip r:embed="rId4"/>
                <a:stretch>
                  <a:fillRect/>
                </a:stretch>
              </p:blipFill>
              <p:spPr>
                <a:xfrm>
                  <a:off x="3147186" y="5020418"/>
                  <a:ext cx="148225" cy="237371"/>
                </a:xfrm>
                <a:prstGeom prst="rect">
                  <a:avLst/>
                </a:prstGeom>
              </p:spPr>
            </p:pic>
          </mc:Fallback>
        </mc:AlternateContent>
        <p:sp>
          <p:nvSpPr>
            <p:cNvPr id="87" name="Rectangle 48">
              <a:extLst>
                <a:ext uri="{FF2B5EF4-FFF2-40B4-BE49-F238E27FC236}">
                  <a16:creationId xmlns:a16="http://schemas.microsoft.com/office/drawing/2014/main" id="{C3F9766F-EFB2-47E4-BCF4-98B3D55B3284}"/>
                </a:ext>
              </a:extLst>
            </p:cNvPr>
            <p:cNvSpPr/>
            <p:nvPr/>
          </p:nvSpPr>
          <p:spPr>
            <a:xfrm>
              <a:off x="3064740" y="4180346"/>
              <a:ext cx="1173660" cy="499638"/>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0">
              <p14:nvContentPartPr>
                <p14:cNvPr id="88" name="잉크 87">
                  <a:extLst>
                    <a:ext uri="{FF2B5EF4-FFF2-40B4-BE49-F238E27FC236}">
                      <a16:creationId xmlns:a16="http://schemas.microsoft.com/office/drawing/2014/main" id="{7DEC4458-AF52-4DE7-8AF0-C577633C65EE}"/>
                    </a:ext>
                  </a:extLst>
                </p14:cNvPr>
                <p14:cNvContentPartPr/>
                <p14:nvPr/>
              </p14:nvContentPartPr>
              <p14:xfrm>
                <a:off x="3157201" y="4301161"/>
                <a:ext cx="128595" cy="217757"/>
              </p14:xfrm>
            </p:contentPart>
          </mc:Choice>
          <mc:Fallback xmlns="">
            <p:pic>
              <p:nvPicPr>
                <p:cNvPr id="88" name="잉크 87">
                  <a:extLst>
                    <a:ext uri="{FF2B5EF4-FFF2-40B4-BE49-F238E27FC236}">
                      <a16:creationId xmlns:a16="http://schemas.microsoft.com/office/drawing/2014/main" id="{7DEC4458-AF52-4DE7-8AF0-C577633C65EE}"/>
                    </a:ext>
                  </a:extLst>
                </p:cNvPr>
                <p:cNvPicPr/>
                <p:nvPr/>
              </p:nvPicPr>
              <p:blipFill>
                <a:blip r:embed="rId4"/>
                <a:stretch>
                  <a:fillRect/>
                </a:stretch>
              </p:blipFill>
              <p:spPr>
                <a:xfrm>
                  <a:off x="3147186" y="4291154"/>
                  <a:ext cx="148225" cy="237371"/>
                </a:xfrm>
                <a:prstGeom prst="rect">
                  <a:avLst/>
                </a:prstGeom>
              </p:spPr>
            </p:pic>
          </mc:Fallback>
        </mc:AlternateContent>
        <p:sp>
          <p:nvSpPr>
            <p:cNvPr id="89" name="Rectangle 48">
              <a:extLst>
                <a:ext uri="{FF2B5EF4-FFF2-40B4-BE49-F238E27FC236}">
                  <a16:creationId xmlns:a16="http://schemas.microsoft.com/office/drawing/2014/main" id="{2CA7CE5B-B38E-4964-9E04-333A3B0CD1E4}"/>
                </a:ext>
              </a:extLst>
            </p:cNvPr>
            <p:cNvSpPr/>
            <p:nvPr/>
          </p:nvSpPr>
          <p:spPr>
            <a:xfrm>
              <a:off x="306474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1">
              <p14:nvContentPartPr>
                <p14:cNvPr id="90" name="잉크 89">
                  <a:extLst>
                    <a:ext uri="{FF2B5EF4-FFF2-40B4-BE49-F238E27FC236}">
                      <a16:creationId xmlns:a16="http://schemas.microsoft.com/office/drawing/2014/main" id="{04D82EA4-EEE3-4D3D-8FC6-9D900E1BBC86}"/>
                    </a:ext>
                  </a:extLst>
                </p14:cNvPr>
                <p14:cNvContentPartPr/>
                <p14:nvPr/>
              </p14:nvContentPartPr>
              <p14:xfrm>
                <a:off x="3157201" y="5834419"/>
                <a:ext cx="128595" cy="217757"/>
              </p14:xfrm>
            </p:contentPart>
          </mc:Choice>
          <mc:Fallback xmlns="">
            <p:pic>
              <p:nvPicPr>
                <p:cNvPr id="90" name="잉크 89">
                  <a:extLst>
                    <a:ext uri="{FF2B5EF4-FFF2-40B4-BE49-F238E27FC236}">
                      <a16:creationId xmlns:a16="http://schemas.microsoft.com/office/drawing/2014/main" id="{04D82EA4-EEE3-4D3D-8FC6-9D900E1BBC86}"/>
                    </a:ext>
                  </a:extLst>
                </p:cNvPr>
                <p:cNvPicPr/>
                <p:nvPr/>
              </p:nvPicPr>
              <p:blipFill>
                <a:blip r:embed="rId4"/>
                <a:stretch>
                  <a:fillRect/>
                </a:stretch>
              </p:blipFill>
              <p:spPr>
                <a:xfrm>
                  <a:off x="3147186" y="5824412"/>
                  <a:ext cx="148225" cy="237371"/>
                </a:xfrm>
                <a:prstGeom prst="rect">
                  <a:avLst/>
                </a:prstGeom>
              </p:spPr>
            </p:pic>
          </mc:Fallback>
        </mc:AlternateContent>
        <p:cxnSp>
          <p:nvCxnSpPr>
            <p:cNvPr id="91" name="직선 화살표 연결선 90">
              <a:extLst>
                <a:ext uri="{FF2B5EF4-FFF2-40B4-BE49-F238E27FC236}">
                  <a16:creationId xmlns:a16="http://schemas.microsoft.com/office/drawing/2014/main" id="{8CA2026A-CA4E-4C55-A3AB-A89E4304E044}"/>
                </a:ext>
              </a:extLst>
            </p:cNvPr>
            <p:cNvCxnSpPr>
              <a:cxnSpLocks/>
              <a:stCxn id="85" idx="2"/>
              <a:endCxn id="89" idx="0"/>
            </p:cNvCxnSpPr>
            <p:nvPr/>
          </p:nvCxnSpPr>
          <p:spPr>
            <a:xfrm>
              <a:off x="365157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37837CFC-F8D4-43C8-9740-EF9F83D4C977}"/>
                </a:ext>
              </a:extLst>
            </p:cNvPr>
            <p:cNvCxnSpPr>
              <a:cxnSpLocks/>
              <a:stCxn id="87" idx="2"/>
              <a:endCxn id="85" idx="0"/>
            </p:cNvCxnSpPr>
            <p:nvPr/>
          </p:nvCxnSpPr>
          <p:spPr>
            <a:xfrm>
              <a:off x="365157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연결선: 꺾임 92">
              <a:extLst>
                <a:ext uri="{FF2B5EF4-FFF2-40B4-BE49-F238E27FC236}">
                  <a16:creationId xmlns:a16="http://schemas.microsoft.com/office/drawing/2014/main" id="{64874141-81E9-4F0E-A24D-C8ED7D6AD573}"/>
                </a:ext>
              </a:extLst>
            </p:cNvPr>
            <p:cNvCxnSpPr>
              <a:cxnSpLocks/>
              <a:stCxn id="87" idx="3"/>
              <a:endCxn id="82" idx="2"/>
            </p:cNvCxnSpPr>
            <p:nvPr/>
          </p:nvCxnSpPr>
          <p:spPr>
            <a:xfrm flipH="1" flipV="1">
              <a:off x="363671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94" name="Rectangle 48">
              <a:extLst>
                <a:ext uri="{FF2B5EF4-FFF2-40B4-BE49-F238E27FC236}">
                  <a16:creationId xmlns:a16="http://schemas.microsoft.com/office/drawing/2014/main" id="{1075EA9E-C96E-4AB1-877F-51CF027C765B}"/>
                </a:ext>
              </a:extLst>
            </p:cNvPr>
            <p:cNvSpPr/>
            <p:nvPr/>
          </p:nvSpPr>
          <p:spPr>
            <a:xfrm>
              <a:off x="4800745" y="206783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95" name="Rectangle 48">
              <a:extLst>
                <a:ext uri="{FF2B5EF4-FFF2-40B4-BE49-F238E27FC236}">
                  <a16:creationId xmlns:a16="http://schemas.microsoft.com/office/drawing/2014/main" id="{E9251E4D-CCD0-4595-BF74-D8821BF7F0A7}"/>
                </a:ext>
              </a:extLst>
            </p:cNvPr>
            <p:cNvSpPr/>
            <p:nvPr/>
          </p:nvSpPr>
          <p:spPr>
            <a:xfrm>
              <a:off x="4938351" y="274620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96" name="Rectangle 48">
              <a:extLst>
                <a:ext uri="{FF2B5EF4-FFF2-40B4-BE49-F238E27FC236}">
                  <a16:creationId xmlns:a16="http://schemas.microsoft.com/office/drawing/2014/main" id="{DB5A2FCB-A85E-4FA7-8275-B7841BF06BDB}"/>
                </a:ext>
              </a:extLst>
            </p:cNvPr>
            <p:cNvSpPr/>
            <p:nvPr/>
          </p:nvSpPr>
          <p:spPr>
            <a:xfrm>
              <a:off x="4943620" y="377629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97" name="잉크 96">
                  <a:extLst>
                    <a:ext uri="{FF2B5EF4-FFF2-40B4-BE49-F238E27FC236}">
                      <a16:creationId xmlns:a16="http://schemas.microsoft.com/office/drawing/2014/main" id="{5FE76904-4D2F-44C5-8C8D-5E16A55116FD}"/>
                    </a:ext>
                  </a:extLst>
                </p14:cNvPr>
                <p14:cNvContentPartPr/>
                <p14:nvPr/>
              </p14:nvContentPartPr>
              <p14:xfrm>
                <a:off x="5032032" y="2246810"/>
                <a:ext cx="159903" cy="270773"/>
              </p14:xfrm>
            </p:contentPart>
          </mc:Choice>
          <mc:Fallback xmlns="">
            <p:pic>
              <p:nvPicPr>
                <p:cNvPr id="97" name="잉크 96">
                  <a:extLst>
                    <a:ext uri="{FF2B5EF4-FFF2-40B4-BE49-F238E27FC236}">
                      <a16:creationId xmlns:a16="http://schemas.microsoft.com/office/drawing/2014/main" id="{5FE76904-4D2F-44C5-8C8D-5E16A55116FD}"/>
                    </a:ext>
                  </a:extLst>
                </p:cNvPr>
                <p:cNvPicPr/>
                <p:nvPr/>
              </p:nvPicPr>
              <p:blipFill>
                <a:blip r:embed="rId8"/>
                <a:stretch>
                  <a:fillRect/>
                </a:stretch>
              </p:blipFill>
              <p:spPr>
                <a:xfrm>
                  <a:off x="5022013" y="2236781"/>
                  <a:ext cx="179540" cy="290429"/>
                </a:xfrm>
                <a:prstGeom prst="rect">
                  <a:avLst/>
                </a:prstGeom>
              </p:spPr>
            </p:pic>
          </mc:Fallback>
        </mc:AlternateContent>
        <p:sp>
          <p:nvSpPr>
            <p:cNvPr id="98" name="Rectangle 48">
              <a:extLst>
                <a:ext uri="{FF2B5EF4-FFF2-40B4-BE49-F238E27FC236}">
                  <a16:creationId xmlns:a16="http://schemas.microsoft.com/office/drawing/2014/main" id="{964A0DF1-D068-4971-91FD-A808ECE0C79F}"/>
                </a:ext>
              </a:extLst>
            </p:cNvPr>
            <p:cNvSpPr/>
            <p:nvPr/>
          </p:nvSpPr>
          <p:spPr>
            <a:xfrm>
              <a:off x="5114520" y="492485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13">
              <p14:nvContentPartPr>
                <p14:cNvPr id="99" name="잉크 98">
                  <a:extLst>
                    <a:ext uri="{FF2B5EF4-FFF2-40B4-BE49-F238E27FC236}">
                      <a16:creationId xmlns:a16="http://schemas.microsoft.com/office/drawing/2014/main" id="{90A659E5-6715-4870-A166-B17BEFD45367}"/>
                    </a:ext>
                  </a:extLst>
                </p14:cNvPr>
                <p14:cNvContentPartPr/>
                <p14:nvPr/>
              </p14:nvContentPartPr>
              <p14:xfrm>
                <a:off x="5206981" y="5045665"/>
                <a:ext cx="128595" cy="217757"/>
              </p14:xfrm>
            </p:contentPart>
          </mc:Choice>
          <mc:Fallback xmlns="">
            <p:pic>
              <p:nvPicPr>
                <p:cNvPr id="99" name="잉크 98">
                  <a:extLst>
                    <a:ext uri="{FF2B5EF4-FFF2-40B4-BE49-F238E27FC236}">
                      <a16:creationId xmlns:a16="http://schemas.microsoft.com/office/drawing/2014/main" id="{90A659E5-6715-4870-A166-B17BEFD45367}"/>
                    </a:ext>
                  </a:extLst>
                </p:cNvPr>
                <p:cNvPicPr/>
                <p:nvPr/>
              </p:nvPicPr>
              <p:blipFill>
                <a:blip r:embed="rId4"/>
                <a:stretch>
                  <a:fillRect/>
                </a:stretch>
              </p:blipFill>
              <p:spPr>
                <a:xfrm>
                  <a:off x="5196966" y="5035658"/>
                  <a:ext cx="148225" cy="237371"/>
                </a:xfrm>
                <a:prstGeom prst="rect">
                  <a:avLst/>
                </a:prstGeom>
              </p:spPr>
            </p:pic>
          </mc:Fallback>
        </mc:AlternateContent>
        <p:sp>
          <p:nvSpPr>
            <p:cNvPr id="100" name="Rectangle 48">
              <a:extLst>
                <a:ext uri="{FF2B5EF4-FFF2-40B4-BE49-F238E27FC236}">
                  <a16:creationId xmlns:a16="http://schemas.microsoft.com/office/drawing/2014/main" id="{02942BC0-4D50-4B09-940C-CCD35CC9CBB4}"/>
                </a:ext>
              </a:extLst>
            </p:cNvPr>
            <p:cNvSpPr/>
            <p:nvPr/>
          </p:nvSpPr>
          <p:spPr>
            <a:xfrm>
              <a:off x="5114520" y="419558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4">
              <p14:nvContentPartPr>
                <p14:cNvPr id="101" name="잉크 100">
                  <a:extLst>
                    <a:ext uri="{FF2B5EF4-FFF2-40B4-BE49-F238E27FC236}">
                      <a16:creationId xmlns:a16="http://schemas.microsoft.com/office/drawing/2014/main" id="{C0FE8C8B-CFC8-4B4F-A910-693040F6B25C}"/>
                    </a:ext>
                  </a:extLst>
                </p14:cNvPr>
                <p14:cNvContentPartPr/>
                <p14:nvPr/>
              </p14:nvContentPartPr>
              <p14:xfrm>
                <a:off x="5206981" y="4316401"/>
                <a:ext cx="128595" cy="217757"/>
              </p14:xfrm>
            </p:contentPart>
          </mc:Choice>
          <mc:Fallback xmlns="">
            <p:pic>
              <p:nvPicPr>
                <p:cNvPr id="101" name="잉크 100">
                  <a:extLst>
                    <a:ext uri="{FF2B5EF4-FFF2-40B4-BE49-F238E27FC236}">
                      <a16:creationId xmlns:a16="http://schemas.microsoft.com/office/drawing/2014/main" id="{C0FE8C8B-CFC8-4B4F-A910-693040F6B25C}"/>
                    </a:ext>
                  </a:extLst>
                </p:cNvPr>
                <p:cNvPicPr/>
                <p:nvPr/>
              </p:nvPicPr>
              <p:blipFill>
                <a:blip r:embed="rId4"/>
                <a:stretch>
                  <a:fillRect/>
                </a:stretch>
              </p:blipFill>
              <p:spPr>
                <a:xfrm>
                  <a:off x="5196966" y="4306394"/>
                  <a:ext cx="148225" cy="237371"/>
                </a:xfrm>
                <a:prstGeom prst="rect">
                  <a:avLst/>
                </a:prstGeom>
              </p:spPr>
            </p:pic>
          </mc:Fallback>
        </mc:AlternateContent>
        <p:sp>
          <p:nvSpPr>
            <p:cNvPr id="102" name="Rectangle 48">
              <a:extLst>
                <a:ext uri="{FF2B5EF4-FFF2-40B4-BE49-F238E27FC236}">
                  <a16:creationId xmlns:a16="http://schemas.microsoft.com/office/drawing/2014/main" id="{7846BC04-BEDB-430F-AE74-C051C34FE1A2}"/>
                </a:ext>
              </a:extLst>
            </p:cNvPr>
            <p:cNvSpPr/>
            <p:nvPr/>
          </p:nvSpPr>
          <p:spPr>
            <a:xfrm>
              <a:off x="5114520" y="564629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5">
              <p14:nvContentPartPr>
                <p14:cNvPr id="103" name="잉크 102">
                  <a:extLst>
                    <a:ext uri="{FF2B5EF4-FFF2-40B4-BE49-F238E27FC236}">
                      <a16:creationId xmlns:a16="http://schemas.microsoft.com/office/drawing/2014/main" id="{6E507E49-4314-42B0-BCD8-DE77AECE500B}"/>
                    </a:ext>
                  </a:extLst>
                </p14:cNvPr>
                <p14:cNvContentPartPr/>
                <p14:nvPr/>
              </p14:nvContentPartPr>
              <p14:xfrm>
                <a:off x="5206981" y="5849659"/>
                <a:ext cx="128595" cy="217757"/>
              </p14:xfrm>
            </p:contentPart>
          </mc:Choice>
          <mc:Fallback xmlns="">
            <p:pic>
              <p:nvPicPr>
                <p:cNvPr id="103" name="잉크 102">
                  <a:extLst>
                    <a:ext uri="{FF2B5EF4-FFF2-40B4-BE49-F238E27FC236}">
                      <a16:creationId xmlns:a16="http://schemas.microsoft.com/office/drawing/2014/main" id="{6E507E49-4314-42B0-BCD8-DE77AECE500B}"/>
                    </a:ext>
                  </a:extLst>
                </p:cNvPr>
                <p:cNvPicPr/>
                <p:nvPr/>
              </p:nvPicPr>
              <p:blipFill>
                <a:blip r:embed="rId4"/>
                <a:stretch>
                  <a:fillRect/>
                </a:stretch>
              </p:blipFill>
              <p:spPr>
                <a:xfrm>
                  <a:off x="5196966" y="5839652"/>
                  <a:ext cx="148225" cy="237371"/>
                </a:xfrm>
                <a:prstGeom prst="rect">
                  <a:avLst/>
                </a:prstGeom>
              </p:spPr>
            </p:pic>
          </mc:Fallback>
        </mc:AlternateContent>
        <p:cxnSp>
          <p:nvCxnSpPr>
            <p:cNvPr id="104" name="직선 화살표 연결선 103">
              <a:extLst>
                <a:ext uri="{FF2B5EF4-FFF2-40B4-BE49-F238E27FC236}">
                  <a16:creationId xmlns:a16="http://schemas.microsoft.com/office/drawing/2014/main" id="{8FB2D33A-3A65-4372-A20E-A8E23707F3D8}"/>
                </a:ext>
              </a:extLst>
            </p:cNvPr>
            <p:cNvCxnSpPr>
              <a:cxnSpLocks/>
              <a:stCxn id="98" idx="2"/>
              <a:endCxn id="102" idx="0"/>
            </p:cNvCxnSpPr>
            <p:nvPr/>
          </p:nvCxnSpPr>
          <p:spPr>
            <a:xfrm>
              <a:off x="5701350" y="542448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직선 화살표 연결선 104">
              <a:extLst>
                <a:ext uri="{FF2B5EF4-FFF2-40B4-BE49-F238E27FC236}">
                  <a16:creationId xmlns:a16="http://schemas.microsoft.com/office/drawing/2014/main" id="{A742E4D3-63C9-47A1-8CC8-C1E818323420}"/>
                </a:ext>
              </a:extLst>
            </p:cNvPr>
            <p:cNvCxnSpPr>
              <a:cxnSpLocks/>
              <a:stCxn id="100" idx="2"/>
              <a:endCxn id="98" idx="0"/>
            </p:cNvCxnSpPr>
            <p:nvPr/>
          </p:nvCxnSpPr>
          <p:spPr>
            <a:xfrm>
              <a:off x="5701350" y="469522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연결선: 꺾임 105">
              <a:extLst>
                <a:ext uri="{FF2B5EF4-FFF2-40B4-BE49-F238E27FC236}">
                  <a16:creationId xmlns:a16="http://schemas.microsoft.com/office/drawing/2014/main" id="{64F76A36-3103-487B-8EBC-FB4661D13C10}"/>
                </a:ext>
              </a:extLst>
            </p:cNvPr>
            <p:cNvCxnSpPr>
              <a:cxnSpLocks/>
              <a:stCxn id="100" idx="3"/>
              <a:endCxn id="95" idx="2"/>
            </p:cNvCxnSpPr>
            <p:nvPr/>
          </p:nvCxnSpPr>
          <p:spPr>
            <a:xfrm flipH="1" flipV="1">
              <a:off x="5686497" y="300259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107" name="잉크 106">
                  <a:extLst>
                    <a:ext uri="{FF2B5EF4-FFF2-40B4-BE49-F238E27FC236}">
                      <a16:creationId xmlns:a16="http://schemas.microsoft.com/office/drawing/2014/main" id="{B92CFC2F-64F3-4634-A5DB-574F654E3777}"/>
                    </a:ext>
                  </a:extLst>
                </p14:cNvPr>
                <p14:cNvContentPartPr/>
                <p14:nvPr/>
              </p14:nvContentPartPr>
              <p14:xfrm>
                <a:off x="907454" y="2240317"/>
                <a:ext cx="159903" cy="270773"/>
              </p14:xfrm>
            </p:contentPart>
          </mc:Choice>
          <mc:Fallback xmlns="">
            <p:pic>
              <p:nvPicPr>
                <p:cNvPr id="107" name="잉크 106">
                  <a:extLst>
                    <a:ext uri="{FF2B5EF4-FFF2-40B4-BE49-F238E27FC236}">
                      <a16:creationId xmlns:a16="http://schemas.microsoft.com/office/drawing/2014/main" id="{B92CFC2F-64F3-4634-A5DB-574F654E3777}"/>
                    </a:ext>
                  </a:extLst>
                </p:cNvPr>
                <p:cNvPicPr/>
                <p:nvPr/>
              </p:nvPicPr>
              <p:blipFill>
                <a:blip r:embed="rId8"/>
                <a:stretch>
                  <a:fillRect/>
                </a:stretch>
              </p:blipFill>
              <p:spPr>
                <a:xfrm>
                  <a:off x="897435" y="2230288"/>
                  <a:ext cx="179540" cy="290429"/>
                </a:xfrm>
                <a:prstGeom prst="rect">
                  <a:avLst/>
                </a:prstGeom>
              </p:spPr>
            </p:pic>
          </mc:Fallback>
        </mc:AlternateContent>
        <p:cxnSp>
          <p:nvCxnSpPr>
            <p:cNvPr id="108" name="직선 연결선 107">
              <a:extLst>
                <a:ext uri="{FF2B5EF4-FFF2-40B4-BE49-F238E27FC236}">
                  <a16:creationId xmlns:a16="http://schemas.microsoft.com/office/drawing/2014/main" id="{3AB5853D-1F8A-416C-9E83-613ECABFCC11}"/>
                </a:ext>
              </a:extLst>
            </p:cNvPr>
            <p:cNvCxnSpPr>
              <a:cxnSpLocks/>
            </p:cNvCxnSpPr>
            <p:nvPr/>
          </p:nvCxnSpPr>
          <p:spPr>
            <a:xfrm>
              <a:off x="2747012" y="3167445"/>
              <a:ext cx="141559" cy="59361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9" name="직선 연결선 108">
              <a:extLst>
                <a:ext uri="{FF2B5EF4-FFF2-40B4-BE49-F238E27FC236}">
                  <a16:creationId xmlns:a16="http://schemas.microsoft.com/office/drawing/2014/main" id="{85A2E8CC-BC74-42DA-A800-1A655EBB2EBC}"/>
                </a:ext>
              </a:extLst>
            </p:cNvPr>
            <p:cNvCxnSpPr>
              <a:cxnSpLocks/>
            </p:cNvCxnSpPr>
            <p:nvPr/>
          </p:nvCxnSpPr>
          <p:spPr>
            <a:xfrm flipH="1">
              <a:off x="4392659" y="3167445"/>
              <a:ext cx="125859" cy="58519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8C1312C9-9BFC-4AC5-8201-75D9A9388850}"/>
                </a:ext>
              </a:extLst>
            </p:cNvPr>
            <p:cNvCxnSpPr>
              <a:cxnSpLocks/>
            </p:cNvCxnSpPr>
            <p:nvPr/>
          </p:nvCxnSpPr>
          <p:spPr>
            <a:xfrm>
              <a:off x="4810281" y="3197763"/>
              <a:ext cx="125912"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C84A58AA-EA02-4809-8C16-B52F1C6B9F58}"/>
                </a:ext>
              </a:extLst>
            </p:cNvPr>
            <p:cNvCxnSpPr>
              <a:cxnSpLocks/>
            </p:cNvCxnSpPr>
            <p:nvPr/>
          </p:nvCxnSpPr>
          <p:spPr>
            <a:xfrm flipH="1">
              <a:off x="6442439" y="3197763"/>
              <a:ext cx="139348"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12" name="Rectangle 48">
              <a:extLst>
                <a:ext uri="{FF2B5EF4-FFF2-40B4-BE49-F238E27FC236}">
                  <a16:creationId xmlns:a16="http://schemas.microsoft.com/office/drawing/2014/main" id="{7114A2E1-84CB-470F-B3B2-765705656D6A}"/>
                </a:ext>
              </a:extLst>
            </p:cNvPr>
            <p:cNvSpPr/>
            <p:nvPr/>
          </p:nvSpPr>
          <p:spPr>
            <a:xfrm>
              <a:off x="4824354" y="1286190"/>
              <a:ext cx="1757433" cy="436282"/>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send()</a:t>
              </a:r>
            </a:p>
          </p:txBody>
        </p:sp>
        <p:sp>
          <p:nvSpPr>
            <p:cNvPr id="113" name="Rectangle 48">
              <a:extLst>
                <a:ext uri="{FF2B5EF4-FFF2-40B4-BE49-F238E27FC236}">
                  <a16:creationId xmlns:a16="http://schemas.microsoft.com/office/drawing/2014/main" id="{037165F0-8D07-47DD-8BA6-844E2FF1D97C}"/>
                </a:ext>
              </a:extLst>
            </p:cNvPr>
            <p:cNvSpPr/>
            <p:nvPr/>
          </p:nvSpPr>
          <p:spPr>
            <a:xfrm>
              <a:off x="2778458" y="1288845"/>
              <a:ext cx="1762239" cy="436283"/>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a:t>
              </a:r>
            </a:p>
            <a:p>
              <a:pPr algn="ctr"/>
              <a:r>
                <a:rPr lang="en-US" altLang="ko-KR" sz="1700" dirty="0" err="1">
                  <a:solidFill>
                    <a:srgbClr val="000000"/>
                  </a:solidFill>
                </a:rPr>
                <a:t>StatusBoard</a:t>
              </a:r>
              <a:endParaRPr lang="en-US" altLang="ko-KR" sz="1700" dirty="0">
                <a:solidFill>
                  <a:srgbClr val="000000"/>
                </a:solidFill>
              </a:endParaRPr>
            </a:p>
            <a:p>
              <a:pPr algn="ctr"/>
              <a:endParaRPr lang="en-US" altLang="ko-KR" sz="1700" dirty="0">
                <a:solidFill>
                  <a:srgbClr val="000000"/>
                </a:solidFill>
              </a:endParaRPr>
            </a:p>
          </p:txBody>
        </p:sp>
        <p:sp>
          <p:nvSpPr>
            <p:cNvPr id="114" name="Rectangle 48">
              <a:extLst>
                <a:ext uri="{FF2B5EF4-FFF2-40B4-BE49-F238E27FC236}">
                  <a16:creationId xmlns:a16="http://schemas.microsoft.com/office/drawing/2014/main" id="{8E5CA6AD-9411-4B6B-B088-15F97D1C6CFB}"/>
                </a:ext>
              </a:extLst>
            </p:cNvPr>
            <p:cNvSpPr/>
            <p:nvPr/>
          </p:nvSpPr>
          <p:spPr>
            <a:xfrm>
              <a:off x="4815597" y="703642"/>
              <a:ext cx="1771505" cy="436282"/>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en-US" altLang="ko-KR" sz="1700" dirty="0">
                <a:solidFill>
                  <a:srgbClr val="000000"/>
                </a:solidFill>
              </a:endParaRPr>
            </a:p>
            <a:p>
              <a:pPr algn="ctr"/>
              <a:r>
                <a:rPr lang="en-US" altLang="ko-KR" sz="1700" dirty="0">
                  <a:solidFill>
                    <a:srgbClr val="000000"/>
                  </a:solidFill>
                </a:rPr>
                <a:t>   </a:t>
              </a:r>
              <a:r>
                <a:rPr lang="en-US" altLang="ko-KR" sz="1700" dirty="0" err="1">
                  <a:solidFill>
                    <a:srgbClr val="000000"/>
                  </a:solidFill>
                </a:rPr>
                <a:t>GameHandler</a:t>
              </a:r>
              <a:endParaRPr lang="en-US" altLang="ko-KR" sz="1700" dirty="0">
                <a:solidFill>
                  <a:srgbClr val="000000"/>
                </a:solidFill>
              </a:endParaRPr>
            </a:p>
            <a:p>
              <a:pPr algn="ctr"/>
              <a:endParaRPr lang="en-US" altLang="ko-KR" sz="1700" dirty="0">
                <a:solidFill>
                  <a:srgbClr val="000000"/>
                </a:solidFill>
              </a:endParaRPr>
            </a:p>
          </p:txBody>
        </p:sp>
        <p:cxnSp>
          <p:nvCxnSpPr>
            <p:cNvPr id="115" name="연결선: 꺾임 114">
              <a:extLst>
                <a:ext uri="{FF2B5EF4-FFF2-40B4-BE49-F238E27FC236}">
                  <a16:creationId xmlns:a16="http://schemas.microsoft.com/office/drawing/2014/main" id="{0D18DD56-A68F-4067-8338-CB62DEA63BE9}"/>
                </a:ext>
              </a:extLst>
            </p:cNvPr>
            <p:cNvCxnSpPr>
              <a:cxnSpLocks/>
              <a:stCxn id="112" idx="3"/>
              <a:endCxn id="76" idx="2"/>
            </p:cNvCxnSpPr>
            <p:nvPr/>
          </p:nvCxnSpPr>
          <p:spPr>
            <a:xfrm flipH="1">
              <a:off x="1624650" y="1504331"/>
              <a:ext cx="4957137" cy="4626361"/>
            </a:xfrm>
            <a:prstGeom prst="bentConnector4">
              <a:avLst>
                <a:gd name="adj1" fmla="val -6457"/>
                <a:gd name="adj2" fmla="val 106917"/>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직선 화살표 연결선 115">
              <a:extLst>
                <a:ext uri="{FF2B5EF4-FFF2-40B4-BE49-F238E27FC236}">
                  <a16:creationId xmlns:a16="http://schemas.microsoft.com/office/drawing/2014/main" id="{983A7030-09E0-460E-924A-AED227F4331F}"/>
                </a:ext>
              </a:extLst>
            </p:cNvPr>
            <p:cNvCxnSpPr>
              <a:cxnSpLocks/>
              <a:endCxn id="89" idx="2"/>
            </p:cNvCxnSpPr>
            <p:nvPr/>
          </p:nvCxnSpPr>
          <p:spPr>
            <a:xfrm flipV="1">
              <a:off x="3651570" y="6130692"/>
              <a:ext cx="0" cy="3010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직선 화살표 연결선 116">
              <a:extLst>
                <a:ext uri="{FF2B5EF4-FFF2-40B4-BE49-F238E27FC236}">
                  <a16:creationId xmlns:a16="http://schemas.microsoft.com/office/drawing/2014/main" id="{822E1316-6B9E-4E5D-8491-75A8DEF781F0}"/>
                </a:ext>
              </a:extLst>
            </p:cNvPr>
            <p:cNvCxnSpPr>
              <a:cxnSpLocks/>
              <a:endCxn id="102" idx="2"/>
            </p:cNvCxnSpPr>
            <p:nvPr/>
          </p:nvCxnSpPr>
          <p:spPr>
            <a:xfrm flipV="1">
              <a:off x="5701350" y="6145932"/>
              <a:ext cx="0" cy="2858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118" name="잉크 117">
                  <a:extLst>
                    <a:ext uri="{FF2B5EF4-FFF2-40B4-BE49-F238E27FC236}">
                      <a16:creationId xmlns:a16="http://schemas.microsoft.com/office/drawing/2014/main" id="{0019BE69-6BE2-4107-9FF2-46BE7023B466}"/>
                    </a:ext>
                  </a:extLst>
                </p14:cNvPr>
                <p14:cNvContentPartPr/>
                <p14:nvPr/>
              </p14:nvContentPartPr>
              <p14:xfrm>
                <a:off x="2870186" y="1371898"/>
                <a:ext cx="159903" cy="270773"/>
              </p14:xfrm>
            </p:contentPart>
          </mc:Choice>
          <mc:Fallback xmlns="">
            <p:pic>
              <p:nvPicPr>
                <p:cNvPr id="118" name="잉크 117">
                  <a:extLst>
                    <a:ext uri="{FF2B5EF4-FFF2-40B4-BE49-F238E27FC236}">
                      <a16:creationId xmlns:a16="http://schemas.microsoft.com/office/drawing/2014/main" id="{0019BE69-6BE2-4107-9FF2-46BE7023B466}"/>
                    </a:ext>
                  </a:extLst>
                </p:cNvPr>
                <p:cNvPicPr/>
                <p:nvPr/>
              </p:nvPicPr>
              <p:blipFill>
                <a:blip r:embed="rId8"/>
                <a:stretch>
                  <a:fillRect/>
                </a:stretch>
              </p:blipFill>
              <p:spPr>
                <a:xfrm>
                  <a:off x="2860167" y="1361869"/>
                  <a:ext cx="179540" cy="290429"/>
                </a:xfrm>
                <a:prstGeom prst="rect">
                  <a:avLst/>
                </a:prstGeom>
              </p:spPr>
            </p:pic>
          </mc:Fallback>
        </mc:AlternateContent>
        <p:cxnSp>
          <p:nvCxnSpPr>
            <p:cNvPr id="119" name="직선 화살표 연결선 118">
              <a:extLst>
                <a:ext uri="{FF2B5EF4-FFF2-40B4-BE49-F238E27FC236}">
                  <a16:creationId xmlns:a16="http://schemas.microsoft.com/office/drawing/2014/main" id="{461DFE59-E72A-4B0E-8B3B-4733ECC50A3D}"/>
                </a:ext>
              </a:extLst>
            </p:cNvPr>
            <p:cNvCxnSpPr>
              <a:cxnSpLocks/>
              <a:stCxn id="113" idx="1"/>
              <a:endCxn id="130" idx="3"/>
            </p:cNvCxnSpPr>
            <p:nvPr/>
          </p:nvCxnSpPr>
          <p:spPr>
            <a:xfrm flipH="1" flipV="1">
              <a:off x="2486286" y="1495435"/>
              <a:ext cx="292172" cy="115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0" name="직선 화살표 연결선 119">
              <a:extLst>
                <a:ext uri="{FF2B5EF4-FFF2-40B4-BE49-F238E27FC236}">
                  <a16:creationId xmlns:a16="http://schemas.microsoft.com/office/drawing/2014/main" id="{663CB990-84F0-4A65-819A-BE8F6E5E44F2}"/>
                </a:ext>
              </a:extLst>
            </p:cNvPr>
            <p:cNvCxnSpPr>
              <a:cxnSpLocks/>
              <a:stCxn id="112" idx="0"/>
              <a:endCxn id="114" idx="2"/>
            </p:cNvCxnSpPr>
            <p:nvPr/>
          </p:nvCxnSpPr>
          <p:spPr>
            <a:xfrm flipH="1" flipV="1">
              <a:off x="5701350" y="1139924"/>
              <a:ext cx="1721" cy="14626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1" name="타원 120">
              <a:extLst>
                <a:ext uri="{FF2B5EF4-FFF2-40B4-BE49-F238E27FC236}">
                  <a16:creationId xmlns:a16="http://schemas.microsoft.com/office/drawing/2014/main" id="{C652FE07-FD8B-429D-A7DB-F2AF25AC97FF}"/>
                </a:ext>
              </a:extLst>
            </p:cNvPr>
            <p:cNvSpPr/>
            <p:nvPr/>
          </p:nvSpPr>
          <p:spPr>
            <a:xfrm>
              <a:off x="2599828" y="1467696"/>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사각형: 잘린 한쪽 모서리 121">
              <a:extLst>
                <a:ext uri="{FF2B5EF4-FFF2-40B4-BE49-F238E27FC236}">
                  <a16:creationId xmlns:a16="http://schemas.microsoft.com/office/drawing/2014/main" id="{29C0CE24-2C26-4A8A-BD9C-F30E04ECFCEA}"/>
                </a:ext>
              </a:extLst>
            </p:cNvPr>
            <p:cNvSpPr/>
            <p:nvPr/>
          </p:nvSpPr>
          <p:spPr>
            <a:xfrm>
              <a:off x="724045" y="605666"/>
              <a:ext cx="926202" cy="511596"/>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48">
              <a:extLst>
                <a:ext uri="{FF2B5EF4-FFF2-40B4-BE49-F238E27FC236}">
                  <a16:creationId xmlns:a16="http://schemas.microsoft.com/office/drawing/2014/main" id="{0F33CCEC-F11B-4F03-B088-72B207AB1583}"/>
                </a:ext>
              </a:extLst>
            </p:cNvPr>
            <p:cNvSpPr/>
            <p:nvPr/>
          </p:nvSpPr>
          <p:spPr>
            <a:xfrm>
              <a:off x="801648" y="912557"/>
              <a:ext cx="55218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Thread</a:t>
              </a:r>
            </a:p>
          </p:txBody>
        </p:sp>
        <p:sp>
          <p:nvSpPr>
            <p:cNvPr id="124" name="Rectangle 48">
              <a:extLst>
                <a:ext uri="{FF2B5EF4-FFF2-40B4-BE49-F238E27FC236}">
                  <a16:creationId xmlns:a16="http://schemas.microsoft.com/office/drawing/2014/main" id="{AA34B5B7-EE8F-4F75-9411-AED923A19067}"/>
                </a:ext>
              </a:extLst>
            </p:cNvPr>
            <p:cNvSpPr/>
            <p:nvPr/>
          </p:nvSpPr>
          <p:spPr>
            <a:xfrm>
              <a:off x="801648" y="711760"/>
              <a:ext cx="84219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Semaphore</a:t>
              </a:r>
            </a:p>
          </p:txBody>
        </p:sp>
        <p:sp>
          <p:nvSpPr>
            <p:cNvPr id="125" name="타원 124">
              <a:extLst>
                <a:ext uri="{FF2B5EF4-FFF2-40B4-BE49-F238E27FC236}">
                  <a16:creationId xmlns:a16="http://schemas.microsoft.com/office/drawing/2014/main" id="{1BDA7E46-0EF7-4E09-B4B6-459D10D3D20F}"/>
                </a:ext>
              </a:extLst>
            </p:cNvPr>
            <p:cNvSpPr/>
            <p:nvPr/>
          </p:nvSpPr>
          <p:spPr>
            <a:xfrm>
              <a:off x="778039" y="781877"/>
              <a:ext cx="67231" cy="672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18">
              <p14:nvContentPartPr>
                <p14:cNvPr id="126" name="잉크 125">
                  <a:extLst>
                    <a:ext uri="{FF2B5EF4-FFF2-40B4-BE49-F238E27FC236}">
                      <a16:creationId xmlns:a16="http://schemas.microsoft.com/office/drawing/2014/main" id="{011D8B03-CDCB-4621-9928-A22C6FE4C3BF}"/>
                    </a:ext>
                  </a:extLst>
                </p14:cNvPr>
                <p14:cNvContentPartPr/>
                <p14:nvPr/>
              </p14:nvContentPartPr>
              <p14:xfrm>
                <a:off x="770183" y="930898"/>
                <a:ext cx="83260" cy="140988"/>
              </p14:xfrm>
            </p:contentPart>
          </mc:Choice>
          <mc:Fallback xmlns="">
            <p:pic>
              <p:nvPicPr>
                <p:cNvPr id="126" name="잉크 125">
                  <a:extLst>
                    <a:ext uri="{FF2B5EF4-FFF2-40B4-BE49-F238E27FC236}">
                      <a16:creationId xmlns:a16="http://schemas.microsoft.com/office/drawing/2014/main" id="{011D8B03-CDCB-4621-9928-A22C6FE4C3BF}"/>
                    </a:ext>
                  </a:extLst>
                </p:cNvPr>
                <p:cNvPicPr/>
                <p:nvPr/>
              </p:nvPicPr>
              <p:blipFill>
                <a:blip r:embed="rId19"/>
                <a:stretch>
                  <a:fillRect/>
                </a:stretch>
              </p:blipFill>
              <p:spPr>
                <a:xfrm>
                  <a:off x="760176" y="920913"/>
                  <a:ext cx="102874" cy="160559"/>
                </a:xfrm>
                <a:prstGeom prst="rect">
                  <a:avLst/>
                </a:prstGeom>
              </p:spPr>
            </p:pic>
          </mc:Fallback>
        </mc:AlternateContent>
        <p:sp>
          <p:nvSpPr>
            <p:cNvPr id="127" name="직각 삼각형 126">
              <a:extLst>
                <a:ext uri="{FF2B5EF4-FFF2-40B4-BE49-F238E27FC236}">
                  <a16:creationId xmlns:a16="http://schemas.microsoft.com/office/drawing/2014/main" id="{8A471566-9B6C-41F7-BFA7-D6F655BDD49D}"/>
                </a:ext>
              </a:extLst>
            </p:cNvPr>
            <p:cNvSpPr/>
            <p:nvPr/>
          </p:nvSpPr>
          <p:spPr>
            <a:xfrm>
              <a:off x="1567804" y="612003"/>
              <a:ext cx="78419" cy="79105"/>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4090BA22-94A0-4AB1-978C-AC3B9161EFFC}"/>
                </a:ext>
              </a:extLst>
            </p:cNvPr>
            <p:cNvCxnSpPr>
              <a:cxnSpLocks/>
              <a:stCxn id="81" idx="0"/>
              <a:endCxn id="112" idx="2"/>
            </p:cNvCxnSpPr>
            <p:nvPr/>
          </p:nvCxnSpPr>
          <p:spPr>
            <a:xfrm flipV="1">
              <a:off x="3636718" y="1722472"/>
              <a:ext cx="206635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직선 화살표 연결선 128">
              <a:extLst>
                <a:ext uri="{FF2B5EF4-FFF2-40B4-BE49-F238E27FC236}">
                  <a16:creationId xmlns:a16="http://schemas.microsoft.com/office/drawing/2014/main" id="{21776290-05E7-42BA-89DF-67267558B81E}"/>
                </a:ext>
              </a:extLst>
            </p:cNvPr>
            <p:cNvCxnSpPr>
              <a:cxnSpLocks/>
              <a:stCxn id="81" idx="0"/>
              <a:endCxn id="130" idx="2"/>
            </p:cNvCxnSpPr>
            <p:nvPr/>
          </p:nvCxnSpPr>
          <p:spPr>
            <a:xfrm flipH="1" flipV="1">
              <a:off x="1605166" y="1702024"/>
              <a:ext cx="203155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Rectangle 48">
              <a:extLst>
                <a:ext uri="{FF2B5EF4-FFF2-40B4-BE49-F238E27FC236}">
                  <a16:creationId xmlns:a16="http://schemas.microsoft.com/office/drawing/2014/main" id="{76CDFDA5-32F5-478E-B26A-9F1F903D8534}"/>
                </a:ext>
              </a:extLst>
            </p:cNvPr>
            <p:cNvSpPr/>
            <p:nvPr/>
          </p:nvSpPr>
          <p:spPr>
            <a:xfrm>
              <a:off x="724046" y="1288846"/>
              <a:ext cx="1762240" cy="413178"/>
            </a:xfrm>
            <a:prstGeom prst="rect">
              <a:avLst/>
            </a:prstGeom>
            <a:solidFill>
              <a:schemeClr val="bg1"/>
            </a:solidFill>
            <a:ln w="18000">
              <a:solidFill>
                <a:srgbClr val="0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global value</a:t>
              </a:r>
            </a:p>
          </p:txBody>
        </p:sp>
        <p:cxnSp>
          <p:nvCxnSpPr>
            <p:cNvPr id="131" name="직선 화살표 연결선 130">
              <a:extLst>
                <a:ext uri="{FF2B5EF4-FFF2-40B4-BE49-F238E27FC236}">
                  <a16:creationId xmlns:a16="http://schemas.microsoft.com/office/drawing/2014/main" id="{668B6F3C-E3DB-4146-9405-713DC5168035}"/>
                </a:ext>
              </a:extLst>
            </p:cNvPr>
            <p:cNvCxnSpPr>
              <a:cxnSpLocks/>
              <a:stCxn id="67" idx="0"/>
              <a:endCxn id="130" idx="2"/>
            </p:cNvCxnSpPr>
            <p:nvPr/>
          </p:nvCxnSpPr>
          <p:spPr>
            <a:xfrm flipH="1" flipV="1">
              <a:off x="1605166" y="1702024"/>
              <a:ext cx="463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직선 화살표 연결선 131">
              <a:extLst>
                <a:ext uri="{FF2B5EF4-FFF2-40B4-BE49-F238E27FC236}">
                  <a16:creationId xmlns:a16="http://schemas.microsoft.com/office/drawing/2014/main" id="{F8905153-6E46-4CFE-A152-2CA20787E8E4}"/>
                </a:ext>
              </a:extLst>
            </p:cNvPr>
            <p:cNvCxnSpPr>
              <a:cxnSpLocks/>
              <a:stCxn id="94" idx="0"/>
              <a:endCxn id="130" idx="2"/>
            </p:cNvCxnSpPr>
            <p:nvPr/>
          </p:nvCxnSpPr>
          <p:spPr>
            <a:xfrm flipH="1" flipV="1">
              <a:off x="1605166" y="1702024"/>
              <a:ext cx="4081332" cy="365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화살표 연결선 132">
              <a:extLst>
                <a:ext uri="{FF2B5EF4-FFF2-40B4-BE49-F238E27FC236}">
                  <a16:creationId xmlns:a16="http://schemas.microsoft.com/office/drawing/2014/main" id="{71FC8B51-1DC0-448C-9587-CAA71375E1C8}"/>
                </a:ext>
              </a:extLst>
            </p:cNvPr>
            <p:cNvCxnSpPr>
              <a:cxnSpLocks/>
              <a:stCxn id="67" idx="0"/>
              <a:endCxn id="112" idx="2"/>
            </p:cNvCxnSpPr>
            <p:nvPr/>
          </p:nvCxnSpPr>
          <p:spPr>
            <a:xfrm flipV="1">
              <a:off x="1609798" y="1722472"/>
              <a:ext cx="409327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직선 화살표 연결선 133">
              <a:extLst>
                <a:ext uri="{FF2B5EF4-FFF2-40B4-BE49-F238E27FC236}">
                  <a16:creationId xmlns:a16="http://schemas.microsoft.com/office/drawing/2014/main" id="{F5BEE079-FB56-400E-BA95-E543BBDC84B5}"/>
                </a:ext>
              </a:extLst>
            </p:cNvPr>
            <p:cNvCxnSpPr>
              <a:cxnSpLocks/>
              <a:stCxn id="94" idx="0"/>
              <a:endCxn id="112" idx="2"/>
            </p:cNvCxnSpPr>
            <p:nvPr/>
          </p:nvCxnSpPr>
          <p:spPr>
            <a:xfrm flipV="1">
              <a:off x="5686498" y="1722472"/>
              <a:ext cx="16573" cy="34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135" name="잉크 134">
                  <a:extLst>
                    <a:ext uri="{FF2B5EF4-FFF2-40B4-BE49-F238E27FC236}">
                      <a16:creationId xmlns:a16="http://schemas.microsoft.com/office/drawing/2014/main" id="{AF4E19DF-B6BF-4401-AF69-734A8868CCDB}"/>
                    </a:ext>
                  </a:extLst>
                </p14:cNvPr>
                <p14:cNvContentPartPr/>
                <p14:nvPr/>
              </p14:nvContentPartPr>
              <p14:xfrm>
                <a:off x="4928750" y="781992"/>
                <a:ext cx="159903" cy="270773"/>
              </p14:xfrm>
            </p:contentPart>
          </mc:Choice>
          <mc:Fallback xmlns="">
            <p:pic>
              <p:nvPicPr>
                <p:cNvPr id="135" name="잉크 134">
                  <a:extLst>
                    <a:ext uri="{FF2B5EF4-FFF2-40B4-BE49-F238E27FC236}">
                      <a16:creationId xmlns:a16="http://schemas.microsoft.com/office/drawing/2014/main" id="{AF4E19DF-B6BF-4401-AF69-734A8868CCDB}"/>
                    </a:ext>
                  </a:extLst>
                </p:cNvPr>
                <p:cNvPicPr/>
                <p:nvPr/>
              </p:nvPicPr>
              <p:blipFill>
                <a:blip r:embed="rId8"/>
                <a:stretch>
                  <a:fillRect/>
                </a:stretch>
              </p:blipFill>
              <p:spPr>
                <a:xfrm>
                  <a:off x="4918731" y="771963"/>
                  <a:ext cx="179540" cy="290429"/>
                </a:xfrm>
                <a:prstGeom prst="rect">
                  <a:avLst/>
                </a:prstGeom>
              </p:spPr>
            </p:pic>
          </mc:Fallback>
        </mc:AlternateContent>
        <p:cxnSp>
          <p:nvCxnSpPr>
            <p:cNvPr id="136" name="직선 화살표 연결선 135">
              <a:extLst>
                <a:ext uri="{FF2B5EF4-FFF2-40B4-BE49-F238E27FC236}">
                  <a16:creationId xmlns:a16="http://schemas.microsoft.com/office/drawing/2014/main" id="{17F9044A-FA8A-4994-93E1-475117099AE8}"/>
                </a:ext>
              </a:extLst>
            </p:cNvPr>
            <p:cNvCxnSpPr>
              <a:cxnSpLocks/>
              <a:stCxn id="130" idx="0"/>
              <a:endCxn id="114" idx="1"/>
            </p:cNvCxnSpPr>
            <p:nvPr/>
          </p:nvCxnSpPr>
          <p:spPr>
            <a:xfrm flipV="1">
              <a:off x="1605166" y="921783"/>
              <a:ext cx="3210431" cy="3670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16AB3FB-029F-46CE-A224-75363EC6DC3A}"/>
                </a:ext>
              </a:extLst>
            </p:cNvPr>
            <p:cNvSpPr/>
            <p:nvPr/>
          </p:nvSpPr>
          <p:spPr>
            <a:xfrm>
              <a:off x="3197927" y="1069391"/>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 name="TextBox 1">
            <a:extLst>
              <a:ext uri="{FF2B5EF4-FFF2-40B4-BE49-F238E27FC236}">
                <a16:creationId xmlns:a16="http://schemas.microsoft.com/office/drawing/2014/main" id="{245016F5-0704-41DF-AF9B-8C585007EE89}"/>
              </a:ext>
            </a:extLst>
          </p:cNvPr>
          <p:cNvSpPr txBox="1"/>
          <p:nvPr/>
        </p:nvSpPr>
        <p:spPr>
          <a:xfrm>
            <a:off x="6680200" y="1187701"/>
            <a:ext cx="4673599" cy="4185761"/>
          </a:xfrm>
          <a:prstGeom prst="rect">
            <a:avLst/>
          </a:prstGeom>
          <a:noFill/>
        </p:spPr>
        <p:txBody>
          <a:bodyPr wrap="square" rtlCol="0">
            <a:spAutoFit/>
          </a:bodyPr>
          <a:lstStyle/>
          <a:p>
            <a:pPr marL="342900" indent="-342900">
              <a:buAutoNum type="arabicPeriod"/>
            </a:pPr>
            <a:r>
              <a:rPr lang="ko-KR" altLang="en-US" sz="2400" dirty="0">
                <a:latin typeface="배달의민족 한나체 Pro" panose="020B0600000101010101" pitchFamily="50" charset="-127"/>
                <a:ea typeface="배달의민족 한나체 Pro" panose="020B0600000101010101" pitchFamily="50" charset="-127"/>
              </a:rPr>
              <a:t>클라이언트에서 서버로 입력을 한다</a:t>
            </a:r>
            <a:r>
              <a:rPr lang="en-US" altLang="ko-KR" sz="2400" dirty="0">
                <a:latin typeface="배달의민족 한나체 Pro" panose="020B0600000101010101" pitchFamily="50" charset="-127"/>
                <a:ea typeface="배달의민족 한나체 Pro" panose="020B0600000101010101" pitchFamily="50" charset="-127"/>
              </a:rPr>
              <a:t>.</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en-US" altLang="ko-KR" sz="2400" dirty="0">
                <a:latin typeface="배달의민족 한나체 Air" panose="020B0600000101010101" pitchFamily="50" charset="-127"/>
                <a:ea typeface="배달의민족 한나체 Air" panose="020B0600000101010101" pitchFamily="50" charset="-127"/>
              </a:rPr>
              <a:t>R : Ready</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en-US" altLang="ko-KR" sz="2400" dirty="0">
                <a:latin typeface="배달의민족 한나체 Air" panose="020B0600000101010101" pitchFamily="50" charset="-127"/>
                <a:ea typeface="배달의민족 한나체 Air" panose="020B0600000101010101" pitchFamily="50" charset="-127"/>
              </a:rPr>
              <a:t>C : Chatting </a:t>
            </a:r>
            <a:br>
              <a:rPr lang="en-US" altLang="ko-KR" sz="2400" dirty="0">
                <a:latin typeface="배달의민족 한나체 Air" panose="020B0600000101010101" pitchFamily="50" charset="-127"/>
                <a:ea typeface="배달의민족 한나체 Air" panose="020B0600000101010101" pitchFamily="50" charset="-127"/>
              </a:rPr>
            </a:br>
            <a:r>
              <a:rPr lang="en-US" altLang="ko-KR" sz="1800" dirty="0">
                <a:latin typeface="배달의민족 한나체 Air" panose="020B0600000101010101" pitchFamily="50" charset="-127"/>
                <a:ea typeface="배달의민족 한나체 Air" panose="020B0600000101010101" pitchFamily="50" charset="-127"/>
              </a:rPr>
              <a:t>(</a:t>
            </a:r>
            <a:r>
              <a:rPr lang="ko-KR" altLang="en-US" sz="1800" dirty="0">
                <a:latin typeface="배달의민족 한나체 Air" panose="020B0600000101010101" pitchFamily="50" charset="-127"/>
                <a:ea typeface="배달의민족 한나체 Air" panose="020B0600000101010101" pitchFamily="50" charset="-127"/>
              </a:rPr>
              <a:t>채팅</a:t>
            </a:r>
            <a:r>
              <a:rPr lang="en-US" altLang="ko-KR" sz="1800" dirty="0">
                <a:latin typeface="배달의민족 한나체 Air" panose="020B0600000101010101" pitchFamily="50" charset="-127"/>
                <a:ea typeface="배달의민족 한나체 Air" panose="020B0600000101010101" pitchFamily="50" charset="-127"/>
              </a:rPr>
              <a:t>-10</a:t>
            </a:r>
            <a:r>
              <a:rPr lang="ko-KR" altLang="en-US" sz="1800" dirty="0">
                <a:latin typeface="배달의민족 한나체 Air" panose="020B0600000101010101" pitchFamily="50" charset="-127"/>
                <a:ea typeface="배달의민족 한나체 Air" panose="020B0600000101010101" pitchFamily="50" charset="-127"/>
              </a:rPr>
              <a:t>자리이름</a:t>
            </a:r>
            <a:r>
              <a:rPr lang="en-US" altLang="ko-KR" sz="1800" dirty="0">
                <a:latin typeface="배달의민족 한나체 Air" panose="020B0600000101010101" pitchFamily="50" charset="-127"/>
                <a:ea typeface="배달의민족 한나체 Air" panose="020B0600000101010101" pitchFamily="50" charset="-127"/>
              </a:rPr>
              <a:t>(</a:t>
            </a:r>
            <a:r>
              <a:rPr lang="ko-KR" altLang="en-US" sz="1800" dirty="0">
                <a:latin typeface="배달의민족 한나체 Air" panose="020B0600000101010101" pitchFamily="50" charset="-127"/>
                <a:ea typeface="배달의민족 한나체 Air" panose="020B0600000101010101" pitchFamily="50" charset="-127"/>
              </a:rPr>
              <a:t>공백으로 </a:t>
            </a:r>
            <a:r>
              <a:rPr lang="ko-KR" altLang="en-US" sz="1800" dirty="0" err="1">
                <a:latin typeface="배달의민족 한나체 Air" panose="020B0600000101010101" pitchFamily="50" charset="-127"/>
                <a:ea typeface="배달의민족 한나체 Air" panose="020B0600000101010101" pitchFamily="50" charset="-127"/>
              </a:rPr>
              <a:t>줄맞춤</a:t>
            </a:r>
            <a:r>
              <a:rPr lang="en-US" altLang="ko-KR" sz="1800" dirty="0">
                <a:latin typeface="배달의민족 한나체 Air" panose="020B0600000101010101" pitchFamily="50" charset="-127"/>
                <a:ea typeface="배달의민족 한나체 Air" panose="020B0600000101010101" pitchFamily="50" charset="-127"/>
              </a:rPr>
              <a:t>)-</a:t>
            </a:r>
            <a:r>
              <a:rPr lang="ko-KR" altLang="en-US" sz="1800" dirty="0" err="1">
                <a:latin typeface="배달의민족 한나체 Air" panose="020B0600000101010101" pitchFamily="50" charset="-127"/>
                <a:ea typeface="배달의민족 한나체 Air" panose="020B0600000101010101" pitchFamily="50" charset="-127"/>
              </a:rPr>
              <a:t>메세지내용</a:t>
            </a:r>
            <a:r>
              <a:rPr lang="en-US" altLang="ko-KR" sz="1800" dirty="0">
                <a:latin typeface="배달의민족 한나체 Air" panose="020B0600000101010101" pitchFamily="50" charset="-127"/>
                <a:ea typeface="배달의민족 한나체 Air" panose="020B0600000101010101" pitchFamily="50" charset="-127"/>
              </a:rPr>
              <a:t>)</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en-US" altLang="ko-KR" sz="2400" dirty="0">
                <a:latin typeface="배달의민족 한나체 Air" panose="020B0600000101010101" pitchFamily="50" charset="-127"/>
                <a:ea typeface="배달의민족 한나체 Air" panose="020B0600000101010101" pitchFamily="50" charset="-127"/>
              </a:rPr>
              <a:t>N : Number </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en-US" altLang="ko-KR" sz="2400" dirty="0">
                <a:latin typeface="배달의민족 한나체 Air" panose="020B0600000101010101" pitchFamily="50" charset="-127"/>
                <a:ea typeface="배달의민족 한나체 Air" panose="020B0600000101010101" pitchFamily="50" charset="-127"/>
              </a:rPr>
              <a:t>Q : Quit</a:t>
            </a:r>
          </a:p>
          <a:p>
            <a:pPr marL="342900" indent="-342900">
              <a:buAutoNum type="arabicPeriod"/>
            </a:pPr>
            <a:endParaRPr lang="en-US" altLang="ko-KR" sz="1600" dirty="0">
              <a:latin typeface="배달의민족 한나체 Air" panose="020B0600000101010101" pitchFamily="50" charset="-127"/>
              <a:ea typeface="배달의민족 한나체 Air" panose="020B0600000101010101" pitchFamily="50" charset="-127"/>
            </a:endParaRPr>
          </a:p>
          <a:p>
            <a:pPr marL="342900" indent="-342900">
              <a:buAutoNum type="arabicPeriod"/>
            </a:pPr>
            <a:endParaRPr lang="en-US" altLang="ko-KR" sz="1600" dirty="0">
              <a:latin typeface="배달의민족 한나체 Air" panose="020B0600000101010101" pitchFamily="50" charset="-127"/>
              <a:ea typeface="배달의민족 한나체 Air" panose="020B0600000101010101" pitchFamily="50" charset="-127"/>
            </a:endParaRPr>
          </a:p>
        </p:txBody>
      </p:sp>
    </p:spTree>
    <p:extLst>
      <p:ext uri="{BB962C8B-B14F-4D97-AF65-F5344CB8AC3E}">
        <p14:creationId xmlns:p14="http://schemas.microsoft.com/office/powerpoint/2010/main" val="239807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9" name="Google Shape;179;p20"/>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0"/>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81" name="Google Shape;181;p20"/>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16</a:t>
            </a:fld>
            <a:endParaRPr>
              <a:latin typeface="Arial"/>
              <a:ea typeface="Arial"/>
              <a:cs typeface="Arial"/>
              <a:sym typeface="Arial"/>
            </a:endParaRPr>
          </a:p>
        </p:txBody>
      </p:sp>
      <p:grpSp>
        <p:nvGrpSpPr>
          <p:cNvPr id="65" name="그룹 64">
            <a:extLst>
              <a:ext uri="{FF2B5EF4-FFF2-40B4-BE49-F238E27FC236}">
                <a16:creationId xmlns:a16="http://schemas.microsoft.com/office/drawing/2014/main" id="{606BA3DD-178A-43B6-9E92-481609178132}"/>
              </a:ext>
            </a:extLst>
          </p:cNvPr>
          <p:cNvGrpSpPr/>
          <p:nvPr/>
        </p:nvGrpSpPr>
        <p:grpSpPr>
          <a:xfrm>
            <a:off x="838100" y="1187701"/>
            <a:ext cx="5657029" cy="5351211"/>
            <a:chOff x="493033" y="464946"/>
            <a:chExt cx="6307809" cy="5966810"/>
          </a:xfrm>
        </p:grpSpPr>
        <p:sp>
          <p:nvSpPr>
            <p:cNvPr id="66" name="Rectangle 48">
              <a:extLst>
                <a:ext uri="{FF2B5EF4-FFF2-40B4-BE49-F238E27FC236}">
                  <a16:creationId xmlns:a16="http://schemas.microsoft.com/office/drawing/2014/main" id="{57BD8AF2-006D-47C6-8EC7-7A9BE61F7FA8}"/>
                </a:ext>
              </a:extLst>
            </p:cNvPr>
            <p:cNvSpPr/>
            <p:nvPr/>
          </p:nvSpPr>
          <p:spPr>
            <a:xfrm>
              <a:off x="493033" y="464946"/>
              <a:ext cx="6307809" cy="2931705"/>
            </a:xfrm>
            <a:prstGeom prst="rect">
              <a:avLst/>
            </a:prstGeom>
            <a:solidFill>
              <a:schemeClr val="accent1">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Sever</a:t>
              </a: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p:txBody>
        </p:sp>
        <p:sp>
          <p:nvSpPr>
            <p:cNvPr id="67" name="Rectangle 48">
              <a:extLst>
                <a:ext uri="{FF2B5EF4-FFF2-40B4-BE49-F238E27FC236}">
                  <a16:creationId xmlns:a16="http://schemas.microsoft.com/office/drawing/2014/main" id="{D61A1C0E-66F9-45C8-A794-33599D005584}"/>
                </a:ext>
              </a:extLst>
            </p:cNvPr>
            <p:cNvSpPr/>
            <p:nvPr/>
          </p:nvSpPr>
          <p:spPr>
            <a:xfrm>
              <a:off x="72404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68" name="Rectangle 48">
              <a:extLst>
                <a:ext uri="{FF2B5EF4-FFF2-40B4-BE49-F238E27FC236}">
                  <a16:creationId xmlns:a16="http://schemas.microsoft.com/office/drawing/2014/main" id="{579F2043-F861-4F3C-B5FB-663AB608F8AB}"/>
                </a:ext>
              </a:extLst>
            </p:cNvPr>
            <p:cNvSpPr/>
            <p:nvPr/>
          </p:nvSpPr>
          <p:spPr>
            <a:xfrm>
              <a:off x="86165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cxnSp>
          <p:nvCxnSpPr>
            <p:cNvPr id="69" name="직선 연결선 68">
              <a:extLst>
                <a:ext uri="{FF2B5EF4-FFF2-40B4-BE49-F238E27FC236}">
                  <a16:creationId xmlns:a16="http://schemas.microsoft.com/office/drawing/2014/main" id="{31944AA1-8C4F-48B1-BED0-61C0E503A497}"/>
                </a:ext>
              </a:extLst>
            </p:cNvPr>
            <p:cNvCxnSpPr>
              <a:cxnSpLocks/>
            </p:cNvCxnSpPr>
            <p:nvPr/>
          </p:nvCxnSpPr>
          <p:spPr>
            <a:xfrm>
              <a:off x="724045" y="3175800"/>
              <a:ext cx="137606" cy="57684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7CA33867-6A8F-4449-9EE4-CC2598B0B8D9}"/>
                </a:ext>
              </a:extLst>
            </p:cNvPr>
            <p:cNvCxnSpPr>
              <a:cxnSpLocks/>
            </p:cNvCxnSpPr>
            <p:nvPr/>
          </p:nvCxnSpPr>
          <p:spPr>
            <a:xfrm flipH="1">
              <a:off x="2365739" y="3175800"/>
              <a:ext cx="129812" cy="58525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1" name="Rectangle 48">
              <a:extLst>
                <a:ext uri="{FF2B5EF4-FFF2-40B4-BE49-F238E27FC236}">
                  <a16:creationId xmlns:a16="http://schemas.microsoft.com/office/drawing/2014/main" id="{3A683FB5-3BBB-496B-9F1D-EAB30C7E5A5A}"/>
                </a:ext>
              </a:extLst>
            </p:cNvPr>
            <p:cNvSpPr/>
            <p:nvPr/>
          </p:nvSpPr>
          <p:spPr>
            <a:xfrm>
              <a:off x="86692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p:sp>
          <p:nvSpPr>
            <p:cNvPr id="72" name="Rectangle 48">
              <a:extLst>
                <a:ext uri="{FF2B5EF4-FFF2-40B4-BE49-F238E27FC236}">
                  <a16:creationId xmlns:a16="http://schemas.microsoft.com/office/drawing/2014/main" id="{71831BDF-B140-4D6C-8654-C4E4BBA83A32}"/>
                </a:ext>
              </a:extLst>
            </p:cNvPr>
            <p:cNvSpPr/>
            <p:nvPr/>
          </p:nvSpPr>
          <p:spPr>
            <a:xfrm>
              <a:off x="103782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3">
              <p14:nvContentPartPr>
                <p14:cNvPr id="73" name="잉크 72">
                  <a:extLst>
                    <a:ext uri="{FF2B5EF4-FFF2-40B4-BE49-F238E27FC236}">
                      <a16:creationId xmlns:a16="http://schemas.microsoft.com/office/drawing/2014/main" id="{48422B02-C57B-4485-9193-D77AAC153E37}"/>
                    </a:ext>
                  </a:extLst>
                </p14:cNvPr>
                <p14:cNvContentPartPr/>
                <p14:nvPr/>
              </p14:nvContentPartPr>
              <p14:xfrm>
                <a:off x="1130281" y="5030425"/>
                <a:ext cx="128595" cy="217757"/>
              </p14:xfrm>
            </p:contentPart>
          </mc:Choice>
          <mc:Fallback xmlns="">
            <p:pic>
              <p:nvPicPr>
                <p:cNvPr id="73" name="잉크 72">
                  <a:extLst>
                    <a:ext uri="{FF2B5EF4-FFF2-40B4-BE49-F238E27FC236}">
                      <a16:creationId xmlns:a16="http://schemas.microsoft.com/office/drawing/2014/main" id="{48422B02-C57B-4485-9193-D77AAC153E37}"/>
                    </a:ext>
                  </a:extLst>
                </p:cNvPr>
                <p:cNvPicPr/>
                <p:nvPr/>
              </p:nvPicPr>
              <p:blipFill>
                <a:blip r:embed="rId4"/>
                <a:stretch>
                  <a:fillRect/>
                </a:stretch>
              </p:blipFill>
              <p:spPr>
                <a:xfrm>
                  <a:off x="1120266" y="5020418"/>
                  <a:ext cx="148225" cy="237371"/>
                </a:xfrm>
                <a:prstGeom prst="rect">
                  <a:avLst/>
                </a:prstGeom>
              </p:spPr>
            </p:pic>
          </mc:Fallback>
        </mc:AlternateContent>
        <p:sp>
          <p:nvSpPr>
            <p:cNvPr id="74" name="Rectangle 48">
              <a:extLst>
                <a:ext uri="{FF2B5EF4-FFF2-40B4-BE49-F238E27FC236}">
                  <a16:creationId xmlns:a16="http://schemas.microsoft.com/office/drawing/2014/main" id="{B5C04714-9547-4203-8717-AA0C2DD3A6B3}"/>
                </a:ext>
              </a:extLst>
            </p:cNvPr>
            <p:cNvSpPr/>
            <p:nvPr/>
          </p:nvSpPr>
          <p:spPr>
            <a:xfrm>
              <a:off x="103782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5">
              <p14:nvContentPartPr>
                <p14:cNvPr id="75" name="잉크 74">
                  <a:extLst>
                    <a:ext uri="{FF2B5EF4-FFF2-40B4-BE49-F238E27FC236}">
                      <a16:creationId xmlns:a16="http://schemas.microsoft.com/office/drawing/2014/main" id="{4369350D-1BF3-4362-A1DF-9F00A516EF22}"/>
                    </a:ext>
                  </a:extLst>
                </p14:cNvPr>
                <p14:cNvContentPartPr/>
                <p14:nvPr/>
              </p14:nvContentPartPr>
              <p14:xfrm>
                <a:off x="1130281" y="4301161"/>
                <a:ext cx="128595" cy="217757"/>
              </p14:xfrm>
            </p:contentPart>
          </mc:Choice>
          <mc:Fallback xmlns="">
            <p:pic>
              <p:nvPicPr>
                <p:cNvPr id="75" name="잉크 74">
                  <a:extLst>
                    <a:ext uri="{FF2B5EF4-FFF2-40B4-BE49-F238E27FC236}">
                      <a16:creationId xmlns:a16="http://schemas.microsoft.com/office/drawing/2014/main" id="{4369350D-1BF3-4362-A1DF-9F00A516EF22}"/>
                    </a:ext>
                  </a:extLst>
                </p:cNvPr>
                <p:cNvPicPr/>
                <p:nvPr/>
              </p:nvPicPr>
              <p:blipFill>
                <a:blip r:embed="rId4"/>
                <a:stretch>
                  <a:fillRect/>
                </a:stretch>
              </p:blipFill>
              <p:spPr>
                <a:xfrm>
                  <a:off x="1120266" y="4291154"/>
                  <a:ext cx="148225" cy="237371"/>
                </a:xfrm>
                <a:prstGeom prst="rect">
                  <a:avLst/>
                </a:prstGeom>
              </p:spPr>
            </p:pic>
          </mc:Fallback>
        </mc:AlternateContent>
        <p:sp>
          <p:nvSpPr>
            <p:cNvPr id="76" name="Rectangle 48">
              <a:extLst>
                <a:ext uri="{FF2B5EF4-FFF2-40B4-BE49-F238E27FC236}">
                  <a16:creationId xmlns:a16="http://schemas.microsoft.com/office/drawing/2014/main" id="{906F656E-C1B2-47C2-B7CA-27FA55103CEC}"/>
                </a:ext>
              </a:extLst>
            </p:cNvPr>
            <p:cNvSpPr/>
            <p:nvPr/>
          </p:nvSpPr>
          <p:spPr>
            <a:xfrm>
              <a:off x="103782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6">
              <p14:nvContentPartPr>
                <p14:cNvPr id="77" name="잉크 76">
                  <a:extLst>
                    <a:ext uri="{FF2B5EF4-FFF2-40B4-BE49-F238E27FC236}">
                      <a16:creationId xmlns:a16="http://schemas.microsoft.com/office/drawing/2014/main" id="{BDD6770F-58FE-4CFD-9A54-BD036B974880}"/>
                    </a:ext>
                  </a:extLst>
                </p14:cNvPr>
                <p14:cNvContentPartPr/>
                <p14:nvPr/>
              </p14:nvContentPartPr>
              <p14:xfrm>
                <a:off x="1130281" y="5834419"/>
                <a:ext cx="128595" cy="217757"/>
              </p14:xfrm>
            </p:contentPart>
          </mc:Choice>
          <mc:Fallback xmlns="">
            <p:pic>
              <p:nvPicPr>
                <p:cNvPr id="77" name="잉크 76">
                  <a:extLst>
                    <a:ext uri="{FF2B5EF4-FFF2-40B4-BE49-F238E27FC236}">
                      <a16:creationId xmlns:a16="http://schemas.microsoft.com/office/drawing/2014/main" id="{BDD6770F-58FE-4CFD-9A54-BD036B974880}"/>
                    </a:ext>
                  </a:extLst>
                </p:cNvPr>
                <p:cNvPicPr/>
                <p:nvPr/>
              </p:nvPicPr>
              <p:blipFill>
                <a:blip r:embed="rId4"/>
                <a:stretch>
                  <a:fillRect/>
                </a:stretch>
              </p:blipFill>
              <p:spPr>
                <a:xfrm>
                  <a:off x="1120266" y="5824412"/>
                  <a:ext cx="148225" cy="237371"/>
                </a:xfrm>
                <a:prstGeom prst="rect">
                  <a:avLst/>
                </a:prstGeom>
              </p:spPr>
            </p:pic>
          </mc:Fallback>
        </mc:AlternateContent>
        <p:cxnSp>
          <p:nvCxnSpPr>
            <p:cNvPr id="78" name="직선 화살표 연결선 77">
              <a:extLst>
                <a:ext uri="{FF2B5EF4-FFF2-40B4-BE49-F238E27FC236}">
                  <a16:creationId xmlns:a16="http://schemas.microsoft.com/office/drawing/2014/main" id="{EA77E700-7BBD-4A76-9222-0722AE685111}"/>
                </a:ext>
              </a:extLst>
            </p:cNvPr>
            <p:cNvCxnSpPr>
              <a:cxnSpLocks/>
              <a:stCxn id="72" idx="2"/>
              <a:endCxn id="76" idx="0"/>
            </p:cNvCxnSpPr>
            <p:nvPr/>
          </p:nvCxnSpPr>
          <p:spPr>
            <a:xfrm>
              <a:off x="162465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직선 화살표 연결선 78">
              <a:extLst>
                <a:ext uri="{FF2B5EF4-FFF2-40B4-BE49-F238E27FC236}">
                  <a16:creationId xmlns:a16="http://schemas.microsoft.com/office/drawing/2014/main" id="{21A738E1-4D68-4CED-A8C3-FE52485E7313}"/>
                </a:ext>
              </a:extLst>
            </p:cNvPr>
            <p:cNvCxnSpPr>
              <a:cxnSpLocks/>
              <a:stCxn id="74" idx="2"/>
              <a:endCxn id="72" idx="0"/>
            </p:cNvCxnSpPr>
            <p:nvPr/>
          </p:nvCxnSpPr>
          <p:spPr>
            <a:xfrm>
              <a:off x="162465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C3C73DA4-9477-48E3-A985-274CCA282857}"/>
                </a:ext>
              </a:extLst>
            </p:cNvPr>
            <p:cNvCxnSpPr>
              <a:cxnSpLocks/>
              <a:stCxn id="74" idx="3"/>
              <a:endCxn id="68" idx="2"/>
            </p:cNvCxnSpPr>
            <p:nvPr/>
          </p:nvCxnSpPr>
          <p:spPr>
            <a:xfrm flipH="1" flipV="1">
              <a:off x="160979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81" name="Rectangle 48">
              <a:extLst>
                <a:ext uri="{FF2B5EF4-FFF2-40B4-BE49-F238E27FC236}">
                  <a16:creationId xmlns:a16="http://schemas.microsoft.com/office/drawing/2014/main" id="{26FBD3F7-55CF-4D4A-B0E6-7FBEF5EEB2AF}"/>
                </a:ext>
              </a:extLst>
            </p:cNvPr>
            <p:cNvSpPr/>
            <p:nvPr/>
          </p:nvSpPr>
          <p:spPr>
            <a:xfrm>
              <a:off x="2750965" y="2052595"/>
              <a:ext cx="1771505" cy="1135751"/>
            </a:xfrm>
            <a:prstGeom prst="rect">
              <a:avLst/>
            </a:prstGeom>
            <a:solidFill>
              <a:srgbClr val="FFFF00"/>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82" name="Rectangle 48">
              <a:extLst>
                <a:ext uri="{FF2B5EF4-FFF2-40B4-BE49-F238E27FC236}">
                  <a16:creationId xmlns:a16="http://schemas.microsoft.com/office/drawing/2014/main" id="{70148635-1480-43DC-9208-EEBEBA1DF335}"/>
                </a:ext>
              </a:extLst>
            </p:cNvPr>
            <p:cNvSpPr/>
            <p:nvPr/>
          </p:nvSpPr>
          <p:spPr>
            <a:xfrm>
              <a:off x="2888571" y="2730966"/>
              <a:ext cx="1496291" cy="256393"/>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83" name="Rectangle 48">
              <a:extLst>
                <a:ext uri="{FF2B5EF4-FFF2-40B4-BE49-F238E27FC236}">
                  <a16:creationId xmlns:a16="http://schemas.microsoft.com/office/drawing/2014/main" id="{5DF3C47C-BD77-47E0-8871-04C04BD7E77C}"/>
                </a:ext>
              </a:extLst>
            </p:cNvPr>
            <p:cNvSpPr/>
            <p:nvPr/>
          </p:nvSpPr>
          <p:spPr>
            <a:xfrm>
              <a:off x="289384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7">
              <p14:nvContentPartPr>
                <p14:cNvPr id="84" name="잉크 83">
                  <a:extLst>
                    <a:ext uri="{FF2B5EF4-FFF2-40B4-BE49-F238E27FC236}">
                      <a16:creationId xmlns:a16="http://schemas.microsoft.com/office/drawing/2014/main" id="{9046BA21-473B-4A08-BFFA-4664BAAC38CD}"/>
                    </a:ext>
                  </a:extLst>
                </p14:cNvPr>
                <p14:cNvContentPartPr/>
                <p14:nvPr/>
              </p14:nvContentPartPr>
              <p14:xfrm>
                <a:off x="2982252" y="2231570"/>
                <a:ext cx="159903" cy="270773"/>
              </p14:xfrm>
            </p:contentPart>
          </mc:Choice>
          <mc:Fallback xmlns="">
            <p:pic>
              <p:nvPicPr>
                <p:cNvPr id="84" name="잉크 83">
                  <a:extLst>
                    <a:ext uri="{FF2B5EF4-FFF2-40B4-BE49-F238E27FC236}">
                      <a16:creationId xmlns:a16="http://schemas.microsoft.com/office/drawing/2014/main" id="{9046BA21-473B-4A08-BFFA-4664BAAC38CD}"/>
                    </a:ext>
                  </a:extLst>
                </p:cNvPr>
                <p:cNvPicPr/>
                <p:nvPr/>
              </p:nvPicPr>
              <p:blipFill>
                <a:blip r:embed="rId8"/>
                <a:stretch>
                  <a:fillRect/>
                </a:stretch>
              </p:blipFill>
              <p:spPr>
                <a:xfrm>
                  <a:off x="2972233" y="2221541"/>
                  <a:ext cx="179540" cy="290429"/>
                </a:xfrm>
                <a:prstGeom prst="rect">
                  <a:avLst/>
                </a:prstGeom>
              </p:spPr>
            </p:pic>
          </mc:Fallback>
        </mc:AlternateContent>
        <p:sp>
          <p:nvSpPr>
            <p:cNvPr id="85" name="Rectangle 48">
              <a:extLst>
                <a:ext uri="{FF2B5EF4-FFF2-40B4-BE49-F238E27FC236}">
                  <a16:creationId xmlns:a16="http://schemas.microsoft.com/office/drawing/2014/main" id="{B409956C-6E7E-450C-A628-405AE7A09E5B}"/>
                </a:ext>
              </a:extLst>
            </p:cNvPr>
            <p:cNvSpPr/>
            <p:nvPr/>
          </p:nvSpPr>
          <p:spPr>
            <a:xfrm>
              <a:off x="306474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9">
              <p14:nvContentPartPr>
                <p14:cNvPr id="86" name="잉크 85">
                  <a:extLst>
                    <a:ext uri="{FF2B5EF4-FFF2-40B4-BE49-F238E27FC236}">
                      <a16:creationId xmlns:a16="http://schemas.microsoft.com/office/drawing/2014/main" id="{E63A2A8F-A249-4788-A588-22A13E0E03A3}"/>
                    </a:ext>
                  </a:extLst>
                </p14:cNvPr>
                <p14:cNvContentPartPr/>
                <p14:nvPr/>
              </p14:nvContentPartPr>
              <p14:xfrm>
                <a:off x="3157201" y="5030425"/>
                <a:ext cx="128595" cy="217757"/>
              </p14:xfrm>
            </p:contentPart>
          </mc:Choice>
          <mc:Fallback xmlns="">
            <p:pic>
              <p:nvPicPr>
                <p:cNvPr id="86" name="잉크 85">
                  <a:extLst>
                    <a:ext uri="{FF2B5EF4-FFF2-40B4-BE49-F238E27FC236}">
                      <a16:creationId xmlns:a16="http://schemas.microsoft.com/office/drawing/2014/main" id="{E63A2A8F-A249-4788-A588-22A13E0E03A3}"/>
                    </a:ext>
                  </a:extLst>
                </p:cNvPr>
                <p:cNvPicPr/>
                <p:nvPr/>
              </p:nvPicPr>
              <p:blipFill>
                <a:blip r:embed="rId4"/>
                <a:stretch>
                  <a:fillRect/>
                </a:stretch>
              </p:blipFill>
              <p:spPr>
                <a:xfrm>
                  <a:off x="3147186" y="5020418"/>
                  <a:ext cx="148225" cy="237371"/>
                </a:xfrm>
                <a:prstGeom prst="rect">
                  <a:avLst/>
                </a:prstGeom>
              </p:spPr>
            </p:pic>
          </mc:Fallback>
        </mc:AlternateContent>
        <p:sp>
          <p:nvSpPr>
            <p:cNvPr id="87" name="Rectangle 48">
              <a:extLst>
                <a:ext uri="{FF2B5EF4-FFF2-40B4-BE49-F238E27FC236}">
                  <a16:creationId xmlns:a16="http://schemas.microsoft.com/office/drawing/2014/main" id="{C3F9766F-EFB2-47E4-BCF4-98B3D55B3284}"/>
                </a:ext>
              </a:extLst>
            </p:cNvPr>
            <p:cNvSpPr/>
            <p:nvPr/>
          </p:nvSpPr>
          <p:spPr>
            <a:xfrm>
              <a:off x="3064740" y="4180346"/>
              <a:ext cx="1173660" cy="499638"/>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0">
              <p14:nvContentPartPr>
                <p14:cNvPr id="88" name="잉크 87">
                  <a:extLst>
                    <a:ext uri="{FF2B5EF4-FFF2-40B4-BE49-F238E27FC236}">
                      <a16:creationId xmlns:a16="http://schemas.microsoft.com/office/drawing/2014/main" id="{7DEC4458-AF52-4DE7-8AF0-C577633C65EE}"/>
                    </a:ext>
                  </a:extLst>
                </p14:cNvPr>
                <p14:cNvContentPartPr/>
                <p14:nvPr/>
              </p14:nvContentPartPr>
              <p14:xfrm>
                <a:off x="3157201" y="4301161"/>
                <a:ext cx="128595" cy="217757"/>
              </p14:xfrm>
            </p:contentPart>
          </mc:Choice>
          <mc:Fallback xmlns="">
            <p:pic>
              <p:nvPicPr>
                <p:cNvPr id="88" name="잉크 87">
                  <a:extLst>
                    <a:ext uri="{FF2B5EF4-FFF2-40B4-BE49-F238E27FC236}">
                      <a16:creationId xmlns:a16="http://schemas.microsoft.com/office/drawing/2014/main" id="{7DEC4458-AF52-4DE7-8AF0-C577633C65EE}"/>
                    </a:ext>
                  </a:extLst>
                </p:cNvPr>
                <p:cNvPicPr/>
                <p:nvPr/>
              </p:nvPicPr>
              <p:blipFill>
                <a:blip r:embed="rId4"/>
                <a:stretch>
                  <a:fillRect/>
                </a:stretch>
              </p:blipFill>
              <p:spPr>
                <a:xfrm>
                  <a:off x="3147186" y="4291154"/>
                  <a:ext cx="148225" cy="237371"/>
                </a:xfrm>
                <a:prstGeom prst="rect">
                  <a:avLst/>
                </a:prstGeom>
              </p:spPr>
            </p:pic>
          </mc:Fallback>
        </mc:AlternateContent>
        <p:sp>
          <p:nvSpPr>
            <p:cNvPr id="89" name="Rectangle 48">
              <a:extLst>
                <a:ext uri="{FF2B5EF4-FFF2-40B4-BE49-F238E27FC236}">
                  <a16:creationId xmlns:a16="http://schemas.microsoft.com/office/drawing/2014/main" id="{2CA7CE5B-B38E-4964-9E04-333A3B0CD1E4}"/>
                </a:ext>
              </a:extLst>
            </p:cNvPr>
            <p:cNvSpPr/>
            <p:nvPr/>
          </p:nvSpPr>
          <p:spPr>
            <a:xfrm>
              <a:off x="306474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1">
              <p14:nvContentPartPr>
                <p14:cNvPr id="90" name="잉크 89">
                  <a:extLst>
                    <a:ext uri="{FF2B5EF4-FFF2-40B4-BE49-F238E27FC236}">
                      <a16:creationId xmlns:a16="http://schemas.microsoft.com/office/drawing/2014/main" id="{04D82EA4-EEE3-4D3D-8FC6-9D900E1BBC86}"/>
                    </a:ext>
                  </a:extLst>
                </p14:cNvPr>
                <p14:cNvContentPartPr/>
                <p14:nvPr/>
              </p14:nvContentPartPr>
              <p14:xfrm>
                <a:off x="3157201" y="5834419"/>
                <a:ext cx="128595" cy="217757"/>
              </p14:xfrm>
            </p:contentPart>
          </mc:Choice>
          <mc:Fallback xmlns="">
            <p:pic>
              <p:nvPicPr>
                <p:cNvPr id="90" name="잉크 89">
                  <a:extLst>
                    <a:ext uri="{FF2B5EF4-FFF2-40B4-BE49-F238E27FC236}">
                      <a16:creationId xmlns:a16="http://schemas.microsoft.com/office/drawing/2014/main" id="{04D82EA4-EEE3-4D3D-8FC6-9D900E1BBC86}"/>
                    </a:ext>
                  </a:extLst>
                </p:cNvPr>
                <p:cNvPicPr/>
                <p:nvPr/>
              </p:nvPicPr>
              <p:blipFill>
                <a:blip r:embed="rId4"/>
                <a:stretch>
                  <a:fillRect/>
                </a:stretch>
              </p:blipFill>
              <p:spPr>
                <a:xfrm>
                  <a:off x="3147186" y="5824412"/>
                  <a:ext cx="148225" cy="237371"/>
                </a:xfrm>
                <a:prstGeom prst="rect">
                  <a:avLst/>
                </a:prstGeom>
              </p:spPr>
            </p:pic>
          </mc:Fallback>
        </mc:AlternateContent>
        <p:cxnSp>
          <p:nvCxnSpPr>
            <p:cNvPr id="91" name="직선 화살표 연결선 90">
              <a:extLst>
                <a:ext uri="{FF2B5EF4-FFF2-40B4-BE49-F238E27FC236}">
                  <a16:creationId xmlns:a16="http://schemas.microsoft.com/office/drawing/2014/main" id="{8CA2026A-CA4E-4C55-A3AB-A89E4304E044}"/>
                </a:ext>
              </a:extLst>
            </p:cNvPr>
            <p:cNvCxnSpPr>
              <a:cxnSpLocks/>
              <a:stCxn id="85" idx="2"/>
              <a:endCxn id="89" idx="0"/>
            </p:cNvCxnSpPr>
            <p:nvPr/>
          </p:nvCxnSpPr>
          <p:spPr>
            <a:xfrm>
              <a:off x="365157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37837CFC-F8D4-43C8-9740-EF9F83D4C977}"/>
                </a:ext>
              </a:extLst>
            </p:cNvPr>
            <p:cNvCxnSpPr>
              <a:cxnSpLocks/>
              <a:stCxn id="87" idx="2"/>
              <a:endCxn id="85" idx="0"/>
            </p:cNvCxnSpPr>
            <p:nvPr/>
          </p:nvCxnSpPr>
          <p:spPr>
            <a:xfrm>
              <a:off x="365157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연결선: 꺾임 92">
              <a:extLst>
                <a:ext uri="{FF2B5EF4-FFF2-40B4-BE49-F238E27FC236}">
                  <a16:creationId xmlns:a16="http://schemas.microsoft.com/office/drawing/2014/main" id="{64874141-81E9-4F0E-A24D-C8ED7D6AD573}"/>
                </a:ext>
              </a:extLst>
            </p:cNvPr>
            <p:cNvCxnSpPr>
              <a:cxnSpLocks/>
              <a:stCxn id="87" idx="3"/>
              <a:endCxn id="82" idx="2"/>
            </p:cNvCxnSpPr>
            <p:nvPr/>
          </p:nvCxnSpPr>
          <p:spPr>
            <a:xfrm flipH="1" flipV="1">
              <a:off x="3636717" y="2987359"/>
              <a:ext cx="601683" cy="1442806"/>
            </a:xfrm>
            <a:prstGeom prst="bentConnector4">
              <a:avLst>
                <a:gd name="adj1" fmla="val -37993"/>
                <a:gd name="adj2" fmla="val 58657"/>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4" name="Rectangle 48">
              <a:extLst>
                <a:ext uri="{FF2B5EF4-FFF2-40B4-BE49-F238E27FC236}">
                  <a16:creationId xmlns:a16="http://schemas.microsoft.com/office/drawing/2014/main" id="{1075EA9E-C96E-4AB1-877F-51CF027C765B}"/>
                </a:ext>
              </a:extLst>
            </p:cNvPr>
            <p:cNvSpPr/>
            <p:nvPr/>
          </p:nvSpPr>
          <p:spPr>
            <a:xfrm>
              <a:off x="4800745" y="206783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95" name="Rectangle 48">
              <a:extLst>
                <a:ext uri="{FF2B5EF4-FFF2-40B4-BE49-F238E27FC236}">
                  <a16:creationId xmlns:a16="http://schemas.microsoft.com/office/drawing/2014/main" id="{E9251E4D-CCD0-4595-BF74-D8821BF7F0A7}"/>
                </a:ext>
              </a:extLst>
            </p:cNvPr>
            <p:cNvSpPr/>
            <p:nvPr/>
          </p:nvSpPr>
          <p:spPr>
            <a:xfrm>
              <a:off x="4938351" y="274620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96" name="Rectangle 48">
              <a:extLst>
                <a:ext uri="{FF2B5EF4-FFF2-40B4-BE49-F238E27FC236}">
                  <a16:creationId xmlns:a16="http://schemas.microsoft.com/office/drawing/2014/main" id="{DB5A2FCB-A85E-4FA7-8275-B7841BF06BDB}"/>
                </a:ext>
              </a:extLst>
            </p:cNvPr>
            <p:cNvSpPr/>
            <p:nvPr/>
          </p:nvSpPr>
          <p:spPr>
            <a:xfrm>
              <a:off x="4943620" y="377629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97" name="잉크 96">
                  <a:extLst>
                    <a:ext uri="{FF2B5EF4-FFF2-40B4-BE49-F238E27FC236}">
                      <a16:creationId xmlns:a16="http://schemas.microsoft.com/office/drawing/2014/main" id="{5FE76904-4D2F-44C5-8C8D-5E16A55116FD}"/>
                    </a:ext>
                  </a:extLst>
                </p14:cNvPr>
                <p14:cNvContentPartPr/>
                <p14:nvPr/>
              </p14:nvContentPartPr>
              <p14:xfrm>
                <a:off x="5032032" y="2246810"/>
                <a:ext cx="159903" cy="270773"/>
              </p14:xfrm>
            </p:contentPart>
          </mc:Choice>
          <mc:Fallback xmlns="">
            <p:pic>
              <p:nvPicPr>
                <p:cNvPr id="97" name="잉크 96">
                  <a:extLst>
                    <a:ext uri="{FF2B5EF4-FFF2-40B4-BE49-F238E27FC236}">
                      <a16:creationId xmlns:a16="http://schemas.microsoft.com/office/drawing/2014/main" id="{5FE76904-4D2F-44C5-8C8D-5E16A55116FD}"/>
                    </a:ext>
                  </a:extLst>
                </p:cNvPr>
                <p:cNvPicPr/>
                <p:nvPr/>
              </p:nvPicPr>
              <p:blipFill>
                <a:blip r:embed="rId8"/>
                <a:stretch>
                  <a:fillRect/>
                </a:stretch>
              </p:blipFill>
              <p:spPr>
                <a:xfrm>
                  <a:off x="5022013" y="2236781"/>
                  <a:ext cx="179540" cy="290429"/>
                </a:xfrm>
                <a:prstGeom prst="rect">
                  <a:avLst/>
                </a:prstGeom>
              </p:spPr>
            </p:pic>
          </mc:Fallback>
        </mc:AlternateContent>
        <p:sp>
          <p:nvSpPr>
            <p:cNvPr id="98" name="Rectangle 48">
              <a:extLst>
                <a:ext uri="{FF2B5EF4-FFF2-40B4-BE49-F238E27FC236}">
                  <a16:creationId xmlns:a16="http://schemas.microsoft.com/office/drawing/2014/main" id="{964A0DF1-D068-4971-91FD-A808ECE0C79F}"/>
                </a:ext>
              </a:extLst>
            </p:cNvPr>
            <p:cNvSpPr/>
            <p:nvPr/>
          </p:nvSpPr>
          <p:spPr>
            <a:xfrm>
              <a:off x="5114520" y="492485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13">
              <p14:nvContentPartPr>
                <p14:cNvPr id="99" name="잉크 98">
                  <a:extLst>
                    <a:ext uri="{FF2B5EF4-FFF2-40B4-BE49-F238E27FC236}">
                      <a16:creationId xmlns:a16="http://schemas.microsoft.com/office/drawing/2014/main" id="{90A659E5-6715-4870-A166-B17BEFD45367}"/>
                    </a:ext>
                  </a:extLst>
                </p14:cNvPr>
                <p14:cNvContentPartPr/>
                <p14:nvPr/>
              </p14:nvContentPartPr>
              <p14:xfrm>
                <a:off x="5206981" y="5045665"/>
                <a:ext cx="128595" cy="217757"/>
              </p14:xfrm>
            </p:contentPart>
          </mc:Choice>
          <mc:Fallback xmlns="">
            <p:pic>
              <p:nvPicPr>
                <p:cNvPr id="99" name="잉크 98">
                  <a:extLst>
                    <a:ext uri="{FF2B5EF4-FFF2-40B4-BE49-F238E27FC236}">
                      <a16:creationId xmlns:a16="http://schemas.microsoft.com/office/drawing/2014/main" id="{90A659E5-6715-4870-A166-B17BEFD45367}"/>
                    </a:ext>
                  </a:extLst>
                </p:cNvPr>
                <p:cNvPicPr/>
                <p:nvPr/>
              </p:nvPicPr>
              <p:blipFill>
                <a:blip r:embed="rId4"/>
                <a:stretch>
                  <a:fillRect/>
                </a:stretch>
              </p:blipFill>
              <p:spPr>
                <a:xfrm>
                  <a:off x="5196966" y="5035658"/>
                  <a:ext cx="148225" cy="237371"/>
                </a:xfrm>
                <a:prstGeom prst="rect">
                  <a:avLst/>
                </a:prstGeom>
              </p:spPr>
            </p:pic>
          </mc:Fallback>
        </mc:AlternateContent>
        <p:sp>
          <p:nvSpPr>
            <p:cNvPr id="100" name="Rectangle 48">
              <a:extLst>
                <a:ext uri="{FF2B5EF4-FFF2-40B4-BE49-F238E27FC236}">
                  <a16:creationId xmlns:a16="http://schemas.microsoft.com/office/drawing/2014/main" id="{02942BC0-4D50-4B09-940C-CCD35CC9CBB4}"/>
                </a:ext>
              </a:extLst>
            </p:cNvPr>
            <p:cNvSpPr/>
            <p:nvPr/>
          </p:nvSpPr>
          <p:spPr>
            <a:xfrm>
              <a:off x="5114520" y="419558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4">
              <p14:nvContentPartPr>
                <p14:cNvPr id="101" name="잉크 100">
                  <a:extLst>
                    <a:ext uri="{FF2B5EF4-FFF2-40B4-BE49-F238E27FC236}">
                      <a16:creationId xmlns:a16="http://schemas.microsoft.com/office/drawing/2014/main" id="{C0FE8C8B-CFC8-4B4F-A910-693040F6B25C}"/>
                    </a:ext>
                  </a:extLst>
                </p14:cNvPr>
                <p14:cNvContentPartPr/>
                <p14:nvPr/>
              </p14:nvContentPartPr>
              <p14:xfrm>
                <a:off x="5206981" y="4316401"/>
                <a:ext cx="128595" cy="217757"/>
              </p14:xfrm>
            </p:contentPart>
          </mc:Choice>
          <mc:Fallback xmlns="">
            <p:pic>
              <p:nvPicPr>
                <p:cNvPr id="101" name="잉크 100">
                  <a:extLst>
                    <a:ext uri="{FF2B5EF4-FFF2-40B4-BE49-F238E27FC236}">
                      <a16:creationId xmlns:a16="http://schemas.microsoft.com/office/drawing/2014/main" id="{C0FE8C8B-CFC8-4B4F-A910-693040F6B25C}"/>
                    </a:ext>
                  </a:extLst>
                </p:cNvPr>
                <p:cNvPicPr/>
                <p:nvPr/>
              </p:nvPicPr>
              <p:blipFill>
                <a:blip r:embed="rId4"/>
                <a:stretch>
                  <a:fillRect/>
                </a:stretch>
              </p:blipFill>
              <p:spPr>
                <a:xfrm>
                  <a:off x="5196966" y="4306394"/>
                  <a:ext cx="148225" cy="237371"/>
                </a:xfrm>
                <a:prstGeom prst="rect">
                  <a:avLst/>
                </a:prstGeom>
              </p:spPr>
            </p:pic>
          </mc:Fallback>
        </mc:AlternateContent>
        <p:sp>
          <p:nvSpPr>
            <p:cNvPr id="102" name="Rectangle 48">
              <a:extLst>
                <a:ext uri="{FF2B5EF4-FFF2-40B4-BE49-F238E27FC236}">
                  <a16:creationId xmlns:a16="http://schemas.microsoft.com/office/drawing/2014/main" id="{7846BC04-BEDB-430F-AE74-C051C34FE1A2}"/>
                </a:ext>
              </a:extLst>
            </p:cNvPr>
            <p:cNvSpPr/>
            <p:nvPr/>
          </p:nvSpPr>
          <p:spPr>
            <a:xfrm>
              <a:off x="5114520" y="564629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5">
              <p14:nvContentPartPr>
                <p14:cNvPr id="103" name="잉크 102">
                  <a:extLst>
                    <a:ext uri="{FF2B5EF4-FFF2-40B4-BE49-F238E27FC236}">
                      <a16:creationId xmlns:a16="http://schemas.microsoft.com/office/drawing/2014/main" id="{6E507E49-4314-42B0-BCD8-DE77AECE500B}"/>
                    </a:ext>
                  </a:extLst>
                </p14:cNvPr>
                <p14:cNvContentPartPr/>
                <p14:nvPr/>
              </p14:nvContentPartPr>
              <p14:xfrm>
                <a:off x="5206981" y="5849659"/>
                <a:ext cx="128595" cy="217757"/>
              </p14:xfrm>
            </p:contentPart>
          </mc:Choice>
          <mc:Fallback xmlns="">
            <p:pic>
              <p:nvPicPr>
                <p:cNvPr id="103" name="잉크 102">
                  <a:extLst>
                    <a:ext uri="{FF2B5EF4-FFF2-40B4-BE49-F238E27FC236}">
                      <a16:creationId xmlns:a16="http://schemas.microsoft.com/office/drawing/2014/main" id="{6E507E49-4314-42B0-BCD8-DE77AECE500B}"/>
                    </a:ext>
                  </a:extLst>
                </p:cNvPr>
                <p:cNvPicPr/>
                <p:nvPr/>
              </p:nvPicPr>
              <p:blipFill>
                <a:blip r:embed="rId4"/>
                <a:stretch>
                  <a:fillRect/>
                </a:stretch>
              </p:blipFill>
              <p:spPr>
                <a:xfrm>
                  <a:off x="5196966" y="5839652"/>
                  <a:ext cx="148225" cy="237371"/>
                </a:xfrm>
                <a:prstGeom prst="rect">
                  <a:avLst/>
                </a:prstGeom>
              </p:spPr>
            </p:pic>
          </mc:Fallback>
        </mc:AlternateContent>
        <p:cxnSp>
          <p:nvCxnSpPr>
            <p:cNvPr id="104" name="직선 화살표 연결선 103">
              <a:extLst>
                <a:ext uri="{FF2B5EF4-FFF2-40B4-BE49-F238E27FC236}">
                  <a16:creationId xmlns:a16="http://schemas.microsoft.com/office/drawing/2014/main" id="{8FB2D33A-3A65-4372-A20E-A8E23707F3D8}"/>
                </a:ext>
              </a:extLst>
            </p:cNvPr>
            <p:cNvCxnSpPr>
              <a:cxnSpLocks/>
              <a:stCxn id="98" idx="2"/>
              <a:endCxn id="102" idx="0"/>
            </p:cNvCxnSpPr>
            <p:nvPr/>
          </p:nvCxnSpPr>
          <p:spPr>
            <a:xfrm>
              <a:off x="5701350" y="542448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직선 화살표 연결선 104">
              <a:extLst>
                <a:ext uri="{FF2B5EF4-FFF2-40B4-BE49-F238E27FC236}">
                  <a16:creationId xmlns:a16="http://schemas.microsoft.com/office/drawing/2014/main" id="{A742E4D3-63C9-47A1-8CC8-C1E818323420}"/>
                </a:ext>
              </a:extLst>
            </p:cNvPr>
            <p:cNvCxnSpPr>
              <a:cxnSpLocks/>
              <a:stCxn id="100" idx="2"/>
              <a:endCxn id="98" idx="0"/>
            </p:cNvCxnSpPr>
            <p:nvPr/>
          </p:nvCxnSpPr>
          <p:spPr>
            <a:xfrm>
              <a:off x="5701350" y="469522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연결선: 꺾임 105">
              <a:extLst>
                <a:ext uri="{FF2B5EF4-FFF2-40B4-BE49-F238E27FC236}">
                  <a16:creationId xmlns:a16="http://schemas.microsoft.com/office/drawing/2014/main" id="{64F76A36-3103-487B-8EBC-FB4661D13C10}"/>
                </a:ext>
              </a:extLst>
            </p:cNvPr>
            <p:cNvCxnSpPr>
              <a:cxnSpLocks/>
              <a:stCxn id="100" idx="3"/>
              <a:endCxn id="95" idx="2"/>
            </p:cNvCxnSpPr>
            <p:nvPr/>
          </p:nvCxnSpPr>
          <p:spPr>
            <a:xfrm flipH="1" flipV="1">
              <a:off x="5686497" y="300259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107" name="잉크 106">
                  <a:extLst>
                    <a:ext uri="{FF2B5EF4-FFF2-40B4-BE49-F238E27FC236}">
                      <a16:creationId xmlns:a16="http://schemas.microsoft.com/office/drawing/2014/main" id="{B92CFC2F-64F3-4634-A5DB-574F654E3777}"/>
                    </a:ext>
                  </a:extLst>
                </p14:cNvPr>
                <p14:cNvContentPartPr/>
                <p14:nvPr/>
              </p14:nvContentPartPr>
              <p14:xfrm>
                <a:off x="907454" y="2240317"/>
                <a:ext cx="159903" cy="270773"/>
              </p14:xfrm>
            </p:contentPart>
          </mc:Choice>
          <mc:Fallback xmlns="">
            <p:pic>
              <p:nvPicPr>
                <p:cNvPr id="107" name="잉크 106">
                  <a:extLst>
                    <a:ext uri="{FF2B5EF4-FFF2-40B4-BE49-F238E27FC236}">
                      <a16:creationId xmlns:a16="http://schemas.microsoft.com/office/drawing/2014/main" id="{B92CFC2F-64F3-4634-A5DB-574F654E3777}"/>
                    </a:ext>
                  </a:extLst>
                </p:cNvPr>
                <p:cNvPicPr/>
                <p:nvPr/>
              </p:nvPicPr>
              <p:blipFill>
                <a:blip r:embed="rId8"/>
                <a:stretch>
                  <a:fillRect/>
                </a:stretch>
              </p:blipFill>
              <p:spPr>
                <a:xfrm>
                  <a:off x="897435" y="2230288"/>
                  <a:ext cx="179540" cy="290429"/>
                </a:xfrm>
                <a:prstGeom prst="rect">
                  <a:avLst/>
                </a:prstGeom>
              </p:spPr>
            </p:pic>
          </mc:Fallback>
        </mc:AlternateContent>
        <p:cxnSp>
          <p:nvCxnSpPr>
            <p:cNvPr id="108" name="직선 연결선 107">
              <a:extLst>
                <a:ext uri="{FF2B5EF4-FFF2-40B4-BE49-F238E27FC236}">
                  <a16:creationId xmlns:a16="http://schemas.microsoft.com/office/drawing/2014/main" id="{3AB5853D-1F8A-416C-9E83-613ECABFCC11}"/>
                </a:ext>
              </a:extLst>
            </p:cNvPr>
            <p:cNvCxnSpPr>
              <a:cxnSpLocks/>
            </p:cNvCxnSpPr>
            <p:nvPr/>
          </p:nvCxnSpPr>
          <p:spPr>
            <a:xfrm>
              <a:off x="2747012" y="3167445"/>
              <a:ext cx="141559" cy="59361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9" name="직선 연결선 108">
              <a:extLst>
                <a:ext uri="{FF2B5EF4-FFF2-40B4-BE49-F238E27FC236}">
                  <a16:creationId xmlns:a16="http://schemas.microsoft.com/office/drawing/2014/main" id="{85A2E8CC-BC74-42DA-A800-1A655EBB2EBC}"/>
                </a:ext>
              </a:extLst>
            </p:cNvPr>
            <p:cNvCxnSpPr>
              <a:cxnSpLocks/>
            </p:cNvCxnSpPr>
            <p:nvPr/>
          </p:nvCxnSpPr>
          <p:spPr>
            <a:xfrm flipH="1">
              <a:off x="4392659" y="3167445"/>
              <a:ext cx="125859" cy="58519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8C1312C9-9BFC-4AC5-8201-75D9A9388850}"/>
                </a:ext>
              </a:extLst>
            </p:cNvPr>
            <p:cNvCxnSpPr>
              <a:cxnSpLocks/>
            </p:cNvCxnSpPr>
            <p:nvPr/>
          </p:nvCxnSpPr>
          <p:spPr>
            <a:xfrm>
              <a:off x="4810281" y="3197763"/>
              <a:ext cx="125912"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C84A58AA-EA02-4809-8C16-B52F1C6B9F58}"/>
                </a:ext>
              </a:extLst>
            </p:cNvPr>
            <p:cNvCxnSpPr>
              <a:cxnSpLocks/>
            </p:cNvCxnSpPr>
            <p:nvPr/>
          </p:nvCxnSpPr>
          <p:spPr>
            <a:xfrm flipH="1">
              <a:off x="6442439" y="3197763"/>
              <a:ext cx="139348"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12" name="Rectangle 48">
              <a:extLst>
                <a:ext uri="{FF2B5EF4-FFF2-40B4-BE49-F238E27FC236}">
                  <a16:creationId xmlns:a16="http://schemas.microsoft.com/office/drawing/2014/main" id="{7114A2E1-84CB-470F-B3B2-765705656D6A}"/>
                </a:ext>
              </a:extLst>
            </p:cNvPr>
            <p:cNvSpPr/>
            <p:nvPr/>
          </p:nvSpPr>
          <p:spPr>
            <a:xfrm>
              <a:off x="4824354" y="1286190"/>
              <a:ext cx="1757433" cy="436282"/>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send()</a:t>
              </a:r>
            </a:p>
          </p:txBody>
        </p:sp>
        <p:sp>
          <p:nvSpPr>
            <p:cNvPr id="113" name="Rectangle 48">
              <a:extLst>
                <a:ext uri="{FF2B5EF4-FFF2-40B4-BE49-F238E27FC236}">
                  <a16:creationId xmlns:a16="http://schemas.microsoft.com/office/drawing/2014/main" id="{037165F0-8D07-47DD-8BA6-844E2FF1D97C}"/>
                </a:ext>
              </a:extLst>
            </p:cNvPr>
            <p:cNvSpPr/>
            <p:nvPr/>
          </p:nvSpPr>
          <p:spPr>
            <a:xfrm>
              <a:off x="2778458" y="1288845"/>
              <a:ext cx="1762239" cy="436283"/>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a:t>
              </a:r>
            </a:p>
            <a:p>
              <a:pPr algn="ctr"/>
              <a:r>
                <a:rPr lang="en-US" altLang="ko-KR" sz="1700" dirty="0" err="1">
                  <a:solidFill>
                    <a:srgbClr val="000000"/>
                  </a:solidFill>
                </a:rPr>
                <a:t>StatusBoard</a:t>
              </a:r>
              <a:endParaRPr lang="en-US" altLang="ko-KR" sz="1700" dirty="0">
                <a:solidFill>
                  <a:srgbClr val="000000"/>
                </a:solidFill>
              </a:endParaRPr>
            </a:p>
            <a:p>
              <a:pPr algn="ctr"/>
              <a:endParaRPr lang="en-US" altLang="ko-KR" sz="1700" dirty="0">
                <a:solidFill>
                  <a:srgbClr val="000000"/>
                </a:solidFill>
              </a:endParaRPr>
            </a:p>
          </p:txBody>
        </p:sp>
        <p:sp>
          <p:nvSpPr>
            <p:cNvPr id="114" name="Rectangle 48">
              <a:extLst>
                <a:ext uri="{FF2B5EF4-FFF2-40B4-BE49-F238E27FC236}">
                  <a16:creationId xmlns:a16="http://schemas.microsoft.com/office/drawing/2014/main" id="{8E5CA6AD-9411-4B6B-B088-15F97D1C6CFB}"/>
                </a:ext>
              </a:extLst>
            </p:cNvPr>
            <p:cNvSpPr/>
            <p:nvPr/>
          </p:nvSpPr>
          <p:spPr>
            <a:xfrm>
              <a:off x="4815597" y="703642"/>
              <a:ext cx="1771505" cy="436282"/>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en-US" altLang="ko-KR" sz="1700" dirty="0">
                <a:solidFill>
                  <a:srgbClr val="000000"/>
                </a:solidFill>
              </a:endParaRPr>
            </a:p>
            <a:p>
              <a:pPr algn="ctr"/>
              <a:r>
                <a:rPr lang="en-US" altLang="ko-KR" sz="1700" dirty="0">
                  <a:solidFill>
                    <a:srgbClr val="000000"/>
                  </a:solidFill>
                </a:rPr>
                <a:t>   </a:t>
              </a:r>
              <a:r>
                <a:rPr lang="en-US" altLang="ko-KR" sz="1700" dirty="0" err="1">
                  <a:solidFill>
                    <a:srgbClr val="000000"/>
                  </a:solidFill>
                </a:rPr>
                <a:t>GameHandler</a:t>
              </a:r>
              <a:endParaRPr lang="en-US" altLang="ko-KR" sz="1700" dirty="0">
                <a:solidFill>
                  <a:srgbClr val="000000"/>
                </a:solidFill>
              </a:endParaRPr>
            </a:p>
            <a:p>
              <a:pPr algn="ctr"/>
              <a:endParaRPr lang="en-US" altLang="ko-KR" sz="1700" dirty="0">
                <a:solidFill>
                  <a:srgbClr val="000000"/>
                </a:solidFill>
              </a:endParaRPr>
            </a:p>
          </p:txBody>
        </p:sp>
        <p:cxnSp>
          <p:nvCxnSpPr>
            <p:cNvPr id="115" name="연결선: 꺾임 114">
              <a:extLst>
                <a:ext uri="{FF2B5EF4-FFF2-40B4-BE49-F238E27FC236}">
                  <a16:creationId xmlns:a16="http://schemas.microsoft.com/office/drawing/2014/main" id="{0D18DD56-A68F-4067-8338-CB62DEA63BE9}"/>
                </a:ext>
              </a:extLst>
            </p:cNvPr>
            <p:cNvCxnSpPr>
              <a:cxnSpLocks/>
              <a:stCxn id="112" idx="3"/>
              <a:endCxn id="76" idx="2"/>
            </p:cNvCxnSpPr>
            <p:nvPr/>
          </p:nvCxnSpPr>
          <p:spPr>
            <a:xfrm flipH="1">
              <a:off x="1624650" y="1504331"/>
              <a:ext cx="4957137" cy="4626361"/>
            </a:xfrm>
            <a:prstGeom prst="bentConnector4">
              <a:avLst>
                <a:gd name="adj1" fmla="val -6457"/>
                <a:gd name="adj2" fmla="val 106917"/>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직선 화살표 연결선 115">
              <a:extLst>
                <a:ext uri="{FF2B5EF4-FFF2-40B4-BE49-F238E27FC236}">
                  <a16:creationId xmlns:a16="http://schemas.microsoft.com/office/drawing/2014/main" id="{983A7030-09E0-460E-924A-AED227F4331F}"/>
                </a:ext>
              </a:extLst>
            </p:cNvPr>
            <p:cNvCxnSpPr>
              <a:cxnSpLocks/>
              <a:endCxn id="89" idx="2"/>
            </p:cNvCxnSpPr>
            <p:nvPr/>
          </p:nvCxnSpPr>
          <p:spPr>
            <a:xfrm flipV="1">
              <a:off x="3651570" y="6130692"/>
              <a:ext cx="0" cy="3010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직선 화살표 연결선 116">
              <a:extLst>
                <a:ext uri="{FF2B5EF4-FFF2-40B4-BE49-F238E27FC236}">
                  <a16:creationId xmlns:a16="http://schemas.microsoft.com/office/drawing/2014/main" id="{822E1316-6B9E-4E5D-8491-75A8DEF781F0}"/>
                </a:ext>
              </a:extLst>
            </p:cNvPr>
            <p:cNvCxnSpPr>
              <a:cxnSpLocks/>
              <a:endCxn id="102" idx="2"/>
            </p:cNvCxnSpPr>
            <p:nvPr/>
          </p:nvCxnSpPr>
          <p:spPr>
            <a:xfrm flipV="1">
              <a:off x="5701350" y="6145932"/>
              <a:ext cx="0" cy="2858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118" name="잉크 117">
                  <a:extLst>
                    <a:ext uri="{FF2B5EF4-FFF2-40B4-BE49-F238E27FC236}">
                      <a16:creationId xmlns:a16="http://schemas.microsoft.com/office/drawing/2014/main" id="{0019BE69-6BE2-4107-9FF2-46BE7023B466}"/>
                    </a:ext>
                  </a:extLst>
                </p14:cNvPr>
                <p14:cNvContentPartPr/>
                <p14:nvPr/>
              </p14:nvContentPartPr>
              <p14:xfrm>
                <a:off x="2870186" y="1371898"/>
                <a:ext cx="159903" cy="270773"/>
              </p14:xfrm>
            </p:contentPart>
          </mc:Choice>
          <mc:Fallback xmlns="">
            <p:pic>
              <p:nvPicPr>
                <p:cNvPr id="118" name="잉크 117">
                  <a:extLst>
                    <a:ext uri="{FF2B5EF4-FFF2-40B4-BE49-F238E27FC236}">
                      <a16:creationId xmlns:a16="http://schemas.microsoft.com/office/drawing/2014/main" id="{0019BE69-6BE2-4107-9FF2-46BE7023B466}"/>
                    </a:ext>
                  </a:extLst>
                </p:cNvPr>
                <p:cNvPicPr/>
                <p:nvPr/>
              </p:nvPicPr>
              <p:blipFill>
                <a:blip r:embed="rId8"/>
                <a:stretch>
                  <a:fillRect/>
                </a:stretch>
              </p:blipFill>
              <p:spPr>
                <a:xfrm>
                  <a:off x="2860167" y="1361869"/>
                  <a:ext cx="179540" cy="290429"/>
                </a:xfrm>
                <a:prstGeom prst="rect">
                  <a:avLst/>
                </a:prstGeom>
              </p:spPr>
            </p:pic>
          </mc:Fallback>
        </mc:AlternateContent>
        <p:cxnSp>
          <p:nvCxnSpPr>
            <p:cNvPr id="119" name="직선 화살표 연결선 118">
              <a:extLst>
                <a:ext uri="{FF2B5EF4-FFF2-40B4-BE49-F238E27FC236}">
                  <a16:creationId xmlns:a16="http://schemas.microsoft.com/office/drawing/2014/main" id="{461DFE59-E72A-4B0E-8B3B-4733ECC50A3D}"/>
                </a:ext>
              </a:extLst>
            </p:cNvPr>
            <p:cNvCxnSpPr>
              <a:cxnSpLocks/>
              <a:stCxn id="113" idx="1"/>
              <a:endCxn id="130" idx="3"/>
            </p:cNvCxnSpPr>
            <p:nvPr/>
          </p:nvCxnSpPr>
          <p:spPr>
            <a:xfrm flipH="1" flipV="1">
              <a:off x="2486286" y="1495435"/>
              <a:ext cx="292172" cy="115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0" name="직선 화살표 연결선 119">
              <a:extLst>
                <a:ext uri="{FF2B5EF4-FFF2-40B4-BE49-F238E27FC236}">
                  <a16:creationId xmlns:a16="http://schemas.microsoft.com/office/drawing/2014/main" id="{663CB990-84F0-4A65-819A-BE8F6E5E44F2}"/>
                </a:ext>
              </a:extLst>
            </p:cNvPr>
            <p:cNvCxnSpPr>
              <a:cxnSpLocks/>
              <a:stCxn id="112" idx="0"/>
              <a:endCxn id="114" idx="2"/>
            </p:cNvCxnSpPr>
            <p:nvPr/>
          </p:nvCxnSpPr>
          <p:spPr>
            <a:xfrm flipH="1" flipV="1">
              <a:off x="5701350" y="1139924"/>
              <a:ext cx="1721" cy="14626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1" name="타원 120">
              <a:extLst>
                <a:ext uri="{FF2B5EF4-FFF2-40B4-BE49-F238E27FC236}">
                  <a16:creationId xmlns:a16="http://schemas.microsoft.com/office/drawing/2014/main" id="{C652FE07-FD8B-429D-A7DB-F2AF25AC97FF}"/>
                </a:ext>
              </a:extLst>
            </p:cNvPr>
            <p:cNvSpPr/>
            <p:nvPr/>
          </p:nvSpPr>
          <p:spPr>
            <a:xfrm>
              <a:off x="2599828" y="1467696"/>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사각형: 잘린 한쪽 모서리 121">
              <a:extLst>
                <a:ext uri="{FF2B5EF4-FFF2-40B4-BE49-F238E27FC236}">
                  <a16:creationId xmlns:a16="http://schemas.microsoft.com/office/drawing/2014/main" id="{29C0CE24-2C26-4A8A-BD9C-F30E04ECFCEA}"/>
                </a:ext>
              </a:extLst>
            </p:cNvPr>
            <p:cNvSpPr/>
            <p:nvPr/>
          </p:nvSpPr>
          <p:spPr>
            <a:xfrm>
              <a:off x="724045" y="605666"/>
              <a:ext cx="926202" cy="511596"/>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48">
              <a:extLst>
                <a:ext uri="{FF2B5EF4-FFF2-40B4-BE49-F238E27FC236}">
                  <a16:creationId xmlns:a16="http://schemas.microsoft.com/office/drawing/2014/main" id="{0F33CCEC-F11B-4F03-B088-72B207AB1583}"/>
                </a:ext>
              </a:extLst>
            </p:cNvPr>
            <p:cNvSpPr/>
            <p:nvPr/>
          </p:nvSpPr>
          <p:spPr>
            <a:xfrm>
              <a:off x="801648" y="912557"/>
              <a:ext cx="55218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Thread</a:t>
              </a:r>
            </a:p>
          </p:txBody>
        </p:sp>
        <p:sp>
          <p:nvSpPr>
            <p:cNvPr id="124" name="Rectangle 48">
              <a:extLst>
                <a:ext uri="{FF2B5EF4-FFF2-40B4-BE49-F238E27FC236}">
                  <a16:creationId xmlns:a16="http://schemas.microsoft.com/office/drawing/2014/main" id="{AA34B5B7-EE8F-4F75-9411-AED923A19067}"/>
                </a:ext>
              </a:extLst>
            </p:cNvPr>
            <p:cNvSpPr/>
            <p:nvPr/>
          </p:nvSpPr>
          <p:spPr>
            <a:xfrm>
              <a:off x="801648" y="711760"/>
              <a:ext cx="84219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Semaphore</a:t>
              </a:r>
            </a:p>
          </p:txBody>
        </p:sp>
        <p:sp>
          <p:nvSpPr>
            <p:cNvPr id="125" name="타원 124">
              <a:extLst>
                <a:ext uri="{FF2B5EF4-FFF2-40B4-BE49-F238E27FC236}">
                  <a16:creationId xmlns:a16="http://schemas.microsoft.com/office/drawing/2014/main" id="{1BDA7E46-0EF7-4E09-B4B6-459D10D3D20F}"/>
                </a:ext>
              </a:extLst>
            </p:cNvPr>
            <p:cNvSpPr/>
            <p:nvPr/>
          </p:nvSpPr>
          <p:spPr>
            <a:xfrm>
              <a:off x="778039" y="781877"/>
              <a:ext cx="67231" cy="672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18">
              <p14:nvContentPartPr>
                <p14:cNvPr id="126" name="잉크 125">
                  <a:extLst>
                    <a:ext uri="{FF2B5EF4-FFF2-40B4-BE49-F238E27FC236}">
                      <a16:creationId xmlns:a16="http://schemas.microsoft.com/office/drawing/2014/main" id="{011D8B03-CDCB-4621-9928-A22C6FE4C3BF}"/>
                    </a:ext>
                  </a:extLst>
                </p14:cNvPr>
                <p14:cNvContentPartPr/>
                <p14:nvPr/>
              </p14:nvContentPartPr>
              <p14:xfrm>
                <a:off x="770183" y="930898"/>
                <a:ext cx="83260" cy="140988"/>
              </p14:xfrm>
            </p:contentPart>
          </mc:Choice>
          <mc:Fallback xmlns="">
            <p:pic>
              <p:nvPicPr>
                <p:cNvPr id="126" name="잉크 125">
                  <a:extLst>
                    <a:ext uri="{FF2B5EF4-FFF2-40B4-BE49-F238E27FC236}">
                      <a16:creationId xmlns:a16="http://schemas.microsoft.com/office/drawing/2014/main" id="{011D8B03-CDCB-4621-9928-A22C6FE4C3BF}"/>
                    </a:ext>
                  </a:extLst>
                </p:cNvPr>
                <p:cNvPicPr/>
                <p:nvPr/>
              </p:nvPicPr>
              <p:blipFill>
                <a:blip r:embed="rId19"/>
                <a:stretch>
                  <a:fillRect/>
                </a:stretch>
              </p:blipFill>
              <p:spPr>
                <a:xfrm>
                  <a:off x="760176" y="920913"/>
                  <a:ext cx="102874" cy="160559"/>
                </a:xfrm>
                <a:prstGeom prst="rect">
                  <a:avLst/>
                </a:prstGeom>
              </p:spPr>
            </p:pic>
          </mc:Fallback>
        </mc:AlternateContent>
        <p:sp>
          <p:nvSpPr>
            <p:cNvPr id="127" name="직각 삼각형 126">
              <a:extLst>
                <a:ext uri="{FF2B5EF4-FFF2-40B4-BE49-F238E27FC236}">
                  <a16:creationId xmlns:a16="http://schemas.microsoft.com/office/drawing/2014/main" id="{8A471566-9B6C-41F7-BFA7-D6F655BDD49D}"/>
                </a:ext>
              </a:extLst>
            </p:cNvPr>
            <p:cNvSpPr/>
            <p:nvPr/>
          </p:nvSpPr>
          <p:spPr>
            <a:xfrm>
              <a:off x="1567804" y="612003"/>
              <a:ext cx="78419" cy="79105"/>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4090BA22-94A0-4AB1-978C-AC3B9161EFFC}"/>
                </a:ext>
              </a:extLst>
            </p:cNvPr>
            <p:cNvCxnSpPr>
              <a:cxnSpLocks/>
              <a:stCxn id="81" idx="0"/>
              <a:endCxn id="112" idx="2"/>
            </p:cNvCxnSpPr>
            <p:nvPr/>
          </p:nvCxnSpPr>
          <p:spPr>
            <a:xfrm flipV="1">
              <a:off x="3636718" y="1722472"/>
              <a:ext cx="206635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직선 화살표 연결선 128">
              <a:extLst>
                <a:ext uri="{FF2B5EF4-FFF2-40B4-BE49-F238E27FC236}">
                  <a16:creationId xmlns:a16="http://schemas.microsoft.com/office/drawing/2014/main" id="{21776290-05E7-42BA-89DF-67267558B81E}"/>
                </a:ext>
              </a:extLst>
            </p:cNvPr>
            <p:cNvCxnSpPr>
              <a:cxnSpLocks/>
              <a:stCxn id="81" idx="0"/>
              <a:endCxn id="130" idx="2"/>
            </p:cNvCxnSpPr>
            <p:nvPr/>
          </p:nvCxnSpPr>
          <p:spPr>
            <a:xfrm flipH="1" flipV="1">
              <a:off x="1605166" y="1702024"/>
              <a:ext cx="203155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Rectangle 48">
              <a:extLst>
                <a:ext uri="{FF2B5EF4-FFF2-40B4-BE49-F238E27FC236}">
                  <a16:creationId xmlns:a16="http://schemas.microsoft.com/office/drawing/2014/main" id="{76CDFDA5-32F5-478E-B26A-9F1F903D8534}"/>
                </a:ext>
              </a:extLst>
            </p:cNvPr>
            <p:cNvSpPr/>
            <p:nvPr/>
          </p:nvSpPr>
          <p:spPr>
            <a:xfrm>
              <a:off x="724046" y="1288846"/>
              <a:ext cx="1762240" cy="413178"/>
            </a:xfrm>
            <a:prstGeom prst="rect">
              <a:avLst/>
            </a:prstGeom>
            <a:solidFill>
              <a:schemeClr val="bg1"/>
            </a:solidFill>
            <a:ln w="18000">
              <a:solidFill>
                <a:srgbClr val="00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global value</a:t>
              </a:r>
            </a:p>
          </p:txBody>
        </p:sp>
        <p:cxnSp>
          <p:nvCxnSpPr>
            <p:cNvPr id="131" name="직선 화살표 연결선 130">
              <a:extLst>
                <a:ext uri="{FF2B5EF4-FFF2-40B4-BE49-F238E27FC236}">
                  <a16:creationId xmlns:a16="http://schemas.microsoft.com/office/drawing/2014/main" id="{668B6F3C-E3DB-4146-9405-713DC5168035}"/>
                </a:ext>
              </a:extLst>
            </p:cNvPr>
            <p:cNvCxnSpPr>
              <a:cxnSpLocks/>
              <a:stCxn id="67" idx="0"/>
              <a:endCxn id="130" idx="2"/>
            </p:cNvCxnSpPr>
            <p:nvPr/>
          </p:nvCxnSpPr>
          <p:spPr>
            <a:xfrm flipH="1" flipV="1">
              <a:off x="1605166" y="1702024"/>
              <a:ext cx="463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직선 화살표 연결선 131">
              <a:extLst>
                <a:ext uri="{FF2B5EF4-FFF2-40B4-BE49-F238E27FC236}">
                  <a16:creationId xmlns:a16="http://schemas.microsoft.com/office/drawing/2014/main" id="{F8905153-6E46-4CFE-A152-2CA20787E8E4}"/>
                </a:ext>
              </a:extLst>
            </p:cNvPr>
            <p:cNvCxnSpPr>
              <a:cxnSpLocks/>
              <a:stCxn id="94" idx="0"/>
              <a:endCxn id="130" idx="2"/>
            </p:cNvCxnSpPr>
            <p:nvPr/>
          </p:nvCxnSpPr>
          <p:spPr>
            <a:xfrm flipH="1" flipV="1">
              <a:off x="1605166" y="1702024"/>
              <a:ext cx="4081332" cy="365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화살표 연결선 132">
              <a:extLst>
                <a:ext uri="{FF2B5EF4-FFF2-40B4-BE49-F238E27FC236}">
                  <a16:creationId xmlns:a16="http://schemas.microsoft.com/office/drawing/2014/main" id="{71FC8B51-1DC0-448C-9587-CAA71375E1C8}"/>
                </a:ext>
              </a:extLst>
            </p:cNvPr>
            <p:cNvCxnSpPr>
              <a:cxnSpLocks/>
              <a:stCxn id="67" idx="0"/>
              <a:endCxn id="112" idx="2"/>
            </p:cNvCxnSpPr>
            <p:nvPr/>
          </p:nvCxnSpPr>
          <p:spPr>
            <a:xfrm flipV="1">
              <a:off x="1609798" y="1722472"/>
              <a:ext cx="409327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직선 화살표 연결선 133">
              <a:extLst>
                <a:ext uri="{FF2B5EF4-FFF2-40B4-BE49-F238E27FC236}">
                  <a16:creationId xmlns:a16="http://schemas.microsoft.com/office/drawing/2014/main" id="{F5BEE079-FB56-400E-BA95-E543BBDC84B5}"/>
                </a:ext>
              </a:extLst>
            </p:cNvPr>
            <p:cNvCxnSpPr>
              <a:cxnSpLocks/>
              <a:stCxn id="94" idx="0"/>
              <a:endCxn id="112" idx="2"/>
            </p:cNvCxnSpPr>
            <p:nvPr/>
          </p:nvCxnSpPr>
          <p:spPr>
            <a:xfrm flipV="1">
              <a:off x="5686498" y="1722472"/>
              <a:ext cx="16573" cy="34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135" name="잉크 134">
                  <a:extLst>
                    <a:ext uri="{FF2B5EF4-FFF2-40B4-BE49-F238E27FC236}">
                      <a16:creationId xmlns:a16="http://schemas.microsoft.com/office/drawing/2014/main" id="{AF4E19DF-B6BF-4401-AF69-734A8868CCDB}"/>
                    </a:ext>
                  </a:extLst>
                </p14:cNvPr>
                <p14:cNvContentPartPr/>
                <p14:nvPr/>
              </p14:nvContentPartPr>
              <p14:xfrm>
                <a:off x="4928750" y="781992"/>
                <a:ext cx="159903" cy="270773"/>
              </p14:xfrm>
            </p:contentPart>
          </mc:Choice>
          <mc:Fallback xmlns="">
            <p:pic>
              <p:nvPicPr>
                <p:cNvPr id="135" name="잉크 134">
                  <a:extLst>
                    <a:ext uri="{FF2B5EF4-FFF2-40B4-BE49-F238E27FC236}">
                      <a16:creationId xmlns:a16="http://schemas.microsoft.com/office/drawing/2014/main" id="{AF4E19DF-B6BF-4401-AF69-734A8868CCDB}"/>
                    </a:ext>
                  </a:extLst>
                </p:cNvPr>
                <p:cNvPicPr/>
                <p:nvPr/>
              </p:nvPicPr>
              <p:blipFill>
                <a:blip r:embed="rId8"/>
                <a:stretch>
                  <a:fillRect/>
                </a:stretch>
              </p:blipFill>
              <p:spPr>
                <a:xfrm>
                  <a:off x="4918731" y="771963"/>
                  <a:ext cx="179540" cy="290429"/>
                </a:xfrm>
                <a:prstGeom prst="rect">
                  <a:avLst/>
                </a:prstGeom>
              </p:spPr>
            </p:pic>
          </mc:Fallback>
        </mc:AlternateContent>
        <p:cxnSp>
          <p:nvCxnSpPr>
            <p:cNvPr id="136" name="직선 화살표 연결선 135">
              <a:extLst>
                <a:ext uri="{FF2B5EF4-FFF2-40B4-BE49-F238E27FC236}">
                  <a16:creationId xmlns:a16="http://schemas.microsoft.com/office/drawing/2014/main" id="{17F9044A-FA8A-4994-93E1-475117099AE8}"/>
                </a:ext>
              </a:extLst>
            </p:cNvPr>
            <p:cNvCxnSpPr>
              <a:cxnSpLocks/>
              <a:stCxn id="130" idx="0"/>
              <a:endCxn id="114" idx="1"/>
            </p:cNvCxnSpPr>
            <p:nvPr/>
          </p:nvCxnSpPr>
          <p:spPr>
            <a:xfrm flipV="1">
              <a:off x="1605166" y="921783"/>
              <a:ext cx="3210431" cy="3670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16AB3FB-029F-46CE-A224-75363EC6DC3A}"/>
                </a:ext>
              </a:extLst>
            </p:cNvPr>
            <p:cNvSpPr/>
            <p:nvPr/>
          </p:nvSpPr>
          <p:spPr>
            <a:xfrm>
              <a:off x="3197927" y="1069391"/>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8" name="TextBox 137">
            <a:extLst>
              <a:ext uri="{FF2B5EF4-FFF2-40B4-BE49-F238E27FC236}">
                <a16:creationId xmlns:a16="http://schemas.microsoft.com/office/drawing/2014/main" id="{FB3E3787-E82C-4FBB-A322-CFCE10D47664}"/>
              </a:ext>
            </a:extLst>
          </p:cNvPr>
          <p:cNvSpPr txBox="1"/>
          <p:nvPr/>
        </p:nvSpPr>
        <p:spPr>
          <a:xfrm>
            <a:off x="6680200" y="1187701"/>
            <a:ext cx="4673599" cy="3785652"/>
          </a:xfrm>
          <a:prstGeom prst="rect">
            <a:avLst/>
          </a:prstGeom>
          <a:noFill/>
        </p:spPr>
        <p:txBody>
          <a:bodyPr wrap="square" rtlCol="0">
            <a:spAutoFit/>
          </a:bodyPr>
          <a:lstStyle/>
          <a:p>
            <a:pPr marL="342900" indent="-342900">
              <a:buFont typeface="+mj-lt"/>
              <a:buAutoNum type="arabicPeriod" startAt="2"/>
            </a:pPr>
            <a:r>
              <a:rPr lang="ko-KR" altLang="en-US" sz="2400" dirty="0">
                <a:latin typeface="배달의민족 한나체 Pro" panose="020B0600000101010101" pitchFamily="50" charset="-127"/>
                <a:ea typeface="배달의민족 한나체 Pro" panose="020B0600000101010101" pitchFamily="50" charset="-127"/>
              </a:rPr>
              <a:t>최초 </a:t>
            </a:r>
            <a:r>
              <a:rPr lang="en-US" altLang="ko-KR" sz="2400" dirty="0">
                <a:latin typeface="배달의민족 한나체 Pro" panose="020B0600000101010101" pitchFamily="50" charset="-127"/>
                <a:ea typeface="배달의민족 한나체 Pro" panose="020B0600000101010101" pitchFamily="50" charset="-127"/>
              </a:rPr>
              <a:t>Client</a:t>
            </a:r>
            <a:r>
              <a:rPr lang="ko-KR" altLang="en-US" sz="2400" dirty="0">
                <a:latin typeface="배달의민족 한나체 Pro" panose="020B0600000101010101" pitchFamily="50" charset="-127"/>
                <a:ea typeface="배달의민족 한나체 Pro" panose="020B0600000101010101" pitchFamily="50" charset="-127"/>
              </a:rPr>
              <a:t> </a:t>
            </a:r>
            <a:r>
              <a:rPr lang="en-US" altLang="ko-KR" sz="2400" dirty="0">
                <a:latin typeface="배달의민족 한나체 Pro" panose="020B0600000101010101" pitchFamily="50" charset="-127"/>
                <a:ea typeface="배달의민족 한나체 Pro" panose="020B0600000101010101" pitchFamily="50" charset="-127"/>
              </a:rPr>
              <a:t>Handler</a:t>
            </a:r>
            <a:br>
              <a:rPr lang="en-US" altLang="ko-KR" sz="2400" dirty="0">
                <a:latin typeface="배달의민족 한나체 Pro" panose="020B0600000101010101" pitchFamily="50" charset="-127"/>
                <a:ea typeface="배달의민족 한나체 Pro" panose="020B0600000101010101" pitchFamily="50" charset="-127"/>
              </a:rPr>
            </a:br>
            <a:r>
              <a:rPr lang="ko-KR" altLang="en-US" sz="2400" dirty="0">
                <a:latin typeface="배달의민족 한나체 Pro" panose="020B0600000101010101" pitchFamily="50" charset="-127"/>
                <a:ea typeface="배달의민족 한나체 Pro" panose="020B0600000101010101" pitchFamily="50" charset="-127"/>
              </a:rPr>
              <a:t>가 읽어오면 게임 세팅</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en-US" altLang="ko-KR" sz="2400" dirty="0">
                <a:latin typeface="배달의민족 한나체 Air" panose="020B0600000101010101" pitchFamily="50" charset="-127"/>
                <a:ea typeface="배달의민족 한나체 Air" panose="020B0600000101010101" pitchFamily="50" charset="-127"/>
              </a:rPr>
              <a:t>Client Handler</a:t>
            </a:r>
            <a:r>
              <a:rPr lang="ko-KR" altLang="en-US" sz="2400" dirty="0">
                <a:latin typeface="배달의민족 한나체 Air" panose="020B0600000101010101" pitchFamily="50" charset="-127"/>
                <a:ea typeface="배달의민족 한나체 Air" panose="020B0600000101010101" pitchFamily="50" charset="-127"/>
              </a:rPr>
              <a:t>는 클라이언트를 </a:t>
            </a:r>
            <a:r>
              <a:rPr lang="en-US" altLang="ko-KR" sz="2400" dirty="0">
                <a:latin typeface="배달의민족 한나체 Air" panose="020B0600000101010101" pitchFamily="50" charset="-127"/>
                <a:ea typeface="배달의민족 한나체 Air" panose="020B0600000101010101" pitchFamily="50" charset="-127"/>
              </a:rPr>
              <a:t>1</a:t>
            </a:r>
            <a:r>
              <a:rPr lang="ko-KR" altLang="en-US" sz="2400" dirty="0">
                <a:latin typeface="배달의민족 한나체 Air" panose="020B0600000101010101" pitchFamily="50" charset="-127"/>
                <a:ea typeface="배달의민족 한나체 Air" panose="020B0600000101010101" pitchFamily="50" charset="-127"/>
              </a:rPr>
              <a:t>대</a:t>
            </a:r>
            <a:r>
              <a:rPr lang="en-US" altLang="ko-KR" sz="2400" dirty="0">
                <a:latin typeface="배달의민족 한나체 Air" panose="020B0600000101010101" pitchFamily="50" charset="-127"/>
                <a:ea typeface="배달의민족 한나체 Air" panose="020B0600000101010101" pitchFamily="50" charset="-127"/>
              </a:rPr>
              <a:t>1</a:t>
            </a:r>
            <a:r>
              <a:rPr lang="ko-KR" altLang="en-US" sz="2400" dirty="0">
                <a:latin typeface="배달의민족 한나체 Air" panose="020B0600000101010101" pitchFamily="50" charset="-127"/>
                <a:ea typeface="배달의민족 한나체 Air" panose="020B0600000101010101" pitchFamily="50" charset="-127"/>
              </a:rPr>
              <a:t>로 담당하는 </a:t>
            </a:r>
            <a:r>
              <a:rPr lang="ko-KR" altLang="en-US" sz="2400" dirty="0" err="1">
                <a:latin typeface="배달의민족 한나체 Air" panose="020B0600000101010101" pitchFamily="50" charset="-127"/>
                <a:ea typeface="배달의민족 한나체 Air" panose="020B0600000101010101" pitchFamily="50" charset="-127"/>
              </a:rPr>
              <a:t>쓰레드이자</a:t>
            </a:r>
            <a:r>
              <a:rPr lang="en-US" altLang="ko-KR" sz="2400" dirty="0">
                <a:latin typeface="배달의민족 한나체 Air" panose="020B0600000101010101" pitchFamily="50" charset="-127"/>
                <a:ea typeface="배달의민족 한나체 Air" panose="020B0600000101010101" pitchFamily="50" charset="-127"/>
              </a:rPr>
              <a:t>, </a:t>
            </a:r>
            <a:r>
              <a:rPr lang="ko-KR" altLang="en-US" sz="2400" dirty="0">
                <a:latin typeface="배달의민족 한나체 Air" panose="020B0600000101010101" pitchFamily="50" charset="-127"/>
                <a:ea typeface="배달의민족 한나체 Air" panose="020B0600000101010101" pitchFamily="50" charset="-127"/>
              </a:rPr>
              <a:t>수신을 담당하는 쓰레드</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endParaRPr lang="en-US" altLang="ko-KR" sz="2400" dirty="0">
              <a:latin typeface="배달의민족 한나체 Air" panose="020B0600000101010101" pitchFamily="50" charset="-127"/>
              <a:ea typeface="배달의민족 한나체 Air" panose="020B0600000101010101" pitchFamily="50" charset="-127"/>
            </a:endParaRPr>
          </a:p>
        </p:txBody>
      </p:sp>
    </p:spTree>
    <p:extLst>
      <p:ext uri="{BB962C8B-B14F-4D97-AF65-F5344CB8AC3E}">
        <p14:creationId xmlns:p14="http://schemas.microsoft.com/office/powerpoint/2010/main" val="397157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9" name="Google Shape;179;p20"/>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0"/>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81" name="Google Shape;181;p20"/>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17</a:t>
            </a:fld>
            <a:endParaRPr>
              <a:latin typeface="Arial"/>
              <a:ea typeface="Arial"/>
              <a:cs typeface="Arial"/>
              <a:sym typeface="Arial"/>
            </a:endParaRPr>
          </a:p>
        </p:txBody>
      </p:sp>
      <p:grpSp>
        <p:nvGrpSpPr>
          <p:cNvPr id="65" name="그룹 64">
            <a:extLst>
              <a:ext uri="{FF2B5EF4-FFF2-40B4-BE49-F238E27FC236}">
                <a16:creationId xmlns:a16="http://schemas.microsoft.com/office/drawing/2014/main" id="{606BA3DD-178A-43B6-9E92-481609178132}"/>
              </a:ext>
            </a:extLst>
          </p:cNvPr>
          <p:cNvGrpSpPr/>
          <p:nvPr/>
        </p:nvGrpSpPr>
        <p:grpSpPr>
          <a:xfrm>
            <a:off x="838100" y="1187701"/>
            <a:ext cx="5657029" cy="5351211"/>
            <a:chOff x="493033" y="464946"/>
            <a:chExt cx="6307809" cy="5966810"/>
          </a:xfrm>
        </p:grpSpPr>
        <p:sp>
          <p:nvSpPr>
            <p:cNvPr id="66" name="Rectangle 48">
              <a:extLst>
                <a:ext uri="{FF2B5EF4-FFF2-40B4-BE49-F238E27FC236}">
                  <a16:creationId xmlns:a16="http://schemas.microsoft.com/office/drawing/2014/main" id="{57BD8AF2-006D-47C6-8EC7-7A9BE61F7FA8}"/>
                </a:ext>
              </a:extLst>
            </p:cNvPr>
            <p:cNvSpPr/>
            <p:nvPr/>
          </p:nvSpPr>
          <p:spPr>
            <a:xfrm>
              <a:off x="493033" y="464946"/>
              <a:ext cx="6307809" cy="2931705"/>
            </a:xfrm>
            <a:prstGeom prst="rect">
              <a:avLst/>
            </a:prstGeom>
            <a:solidFill>
              <a:schemeClr val="accent1">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Sever</a:t>
              </a: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p:txBody>
        </p:sp>
        <p:sp>
          <p:nvSpPr>
            <p:cNvPr id="67" name="Rectangle 48">
              <a:extLst>
                <a:ext uri="{FF2B5EF4-FFF2-40B4-BE49-F238E27FC236}">
                  <a16:creationId xmlns:a16="http://schemas.microsoft.com/office/drawing/2014/main" id="{D61A1C0E-66F9-45C8-A794-33599D005584}"/>
                </a:ext>
              </a:extLst>
            </p:cNvPr>
            <p:cNvSpPr/>
            <p:nvPr/>
          </p:nvSpPr>
          <p:spPr>
            <a:xfrm>
              <a:off x="72404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68" name="Rectangle 48">
              <a:extLst>
                <a:ext uri="{FF2B5EF4-FFF2-40B4-BE49-F238E27FC236}">
                  <a16:creationId xmlns:a16="http://schemas.microsoft.com/office/drawing/2014/main" id="{579F2043-F861-4F3C-B5FB-663AB608F8AB}"/>
                </a:ext>
              </a:extLst>
            </p:cNvPr>
            <p:cNvSpPr/>
            <p:nvPr/>
          </p:nvSpPr>
          <p:spPr>
            <a:xfrm>
              <a:off x="86165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cxnSp>
          <p:nvCxnSpPr>
            <p:cNvPr id="69" name="직선 연결선 68">
              <a:extLst>
                <a:ext uri="{FF2B5EF4-FFF2-40B4-BE49-F238E27FC236}">
                  <a16:creationId xmlns:a16="http://schemas.microsoft.com/office/drawing/2014/main" id="{31944AA1-8C4F-48B1-BED0-61C0E503A497}"/>
                </a:ext>
              </a:extLst>
            </p:cNvPr>
            <p:cNvCxnSpPr>
              <a:cxnSpLocks/>
            </p:cNvCxnSpPr>
            <p:nvPr/>
          </p:nvCxnSpPr>
          <p:spPr>
            <a:xfrm>
              <a:off x="724045" y="3175800"/>
              <a:ext cx="137606" cy="57684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7CA33867-6A8F-4449-9EE4-CC2598B0B8D9}"/>
                </a:ext>
              </a:extLst>
            </p:cNvPr>
            <p:cNvCxnSpPr>
              <a:cxnSpLocks/>
            </p:cNvCxnSpPr>
            <p:nvPr/>
          </p:nvCxnSpPr>
          <p:spPr>
            <a:xfrm flipH="1">
              <a:off x="2365739" y="3175800"/>
              <a:ext cx="129812" cy="58525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1" name="Rectangle 48">
              <a:extLst>
                <a:ext uri="{FF2B5EF4-FFF2-40B4-BE49-F238E27FC236}">
                  <a16:creationId xmlns:a16="http://schemas.microsoft.com/office/drawing/2014/main" id="{3A683FB5-3BBB-496B-9F1D-EAB30C7E5A5A}"/>
                </a:ext>
              </a:extLst>
            </p:cNvPr>
            <p:cNvSpPr/>
            <p:nvPr/>
          </p:nvSpPr>
          <p:spPr>
            <a:xfrm>
              <a:off x="86692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p:sp>
          <p:nvSpPr>
            <p:cNvPr id="72" name="Rectangle 48">
              <a:extLst>
                <a:ext uri="{FF2B5EF4-FFF2-40B4-BE49-F238E27FC236}">
                  <a16:creationId xmlns:a16="http://schemas.microsoft.com/office/drawing/2014/main" id="{71831BDF-B140-4D6C-8654-C4E4BBA83A32}"/>
                </a:ext>
              </a:extLst>
            </p:cNvPr>
            <p:cNvSpPr/>
            <p:nvPr/>
          </p:nvSpPr>
          <p:spPr>
            <a:xfrm>
              <a:off x="103782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3">
              <p14:nvContentPartPr>
                <p14:cNvPr id="73" name="잉크 72">
                  <a:extLst>
                    <a:ext uri="{FF2B5EF4-FFF2-40B4-BE49-F238E27FC236}">
                      <a16:creationId xmlns:a16="http://schemas.microsoft.com/office/drawing/2014/main" id="{48422B02-C57B-4485-9193-D77AAC153E37}"/>
                    </a:ext>
                  </a:extLst>
                </p14:cNvPr>
                <p14:cNvContentPartPr/>
                <p14:nvPr/>
              </p14:nvContentPartPr>
              <p14:xfrm>
                <a:off x="1130281" y="5030425"/>
                <a:ext cx="128595" cy="217757"/>
              </p14:xfrm>
            </p:contentPart>
          </mc:Choice>
          <mc:Fallback xmlns="">
            <p:pic>
              <p:nvPicPr>
                <p:cNvPr id="73" name="잉크 72">
                  <a:extLst>
                    <a:ext uri="{FF2B5EF4-FFF2-40B4-BE49-F238E27FC236}">
                      <a16:creationId xmlns:a16="http://schemas.microsoft.com/office/drawing/2014/main" id="{48422B02-C57B-4485-9193-D77AAC153E37}"/>
                    </a:ext>
                  </a:extLst>
                </p:cNvPr>
                <p:cNvPicPr/>
                <p:nvPr/>
              </p:nvPicPr>
              <p:blipFill>
                <a:blip r:embed="rId4"/>
                <a:stretch>
                  <a:fillRect/>
                </a:stretch>
              </p:blipFill>
              <p:spPr>
                <a:xfrm>
                  <a:off x="1120266" y="5020418"/>
                  <a:ext cx="148225" cy="237371"/>
                </a:xfrm>
                <a:prstGeom prst="rect">
                  <a:avLst/>
                </a:prstGeom>
              </p:spPr>
            </p:pic>
          </mc:Fallback>
        </mc:AlternateContent>
        <p:sp>
          <p:nvSpPr>
            <p:cNvPr id="74" name="Rectangle 48">
              <a:extLst>
                <a:ext uri="{FF2B5EF4-FFF2-40B4-BE49-F238E27FC236}">
                  <a16:creationId xmlns:a16="http://schemas.microsoft.com/office/drawing/2014/main" id="{B5C04714-9547-4203-8717-AA0C2DD3A6B3}"/>
                </a:ext>
              </a:extLst>
            </p:cNvPr>
            <p:cNvSpPr/>
            <p:nvPr/>
          </p:nvSpPr>
          <p:spPr>
            <a:xfrm>
              <a:off x="103782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5">
              <p14:nvContentPartPr>
                <p14:cNvPr id="75" name="잉크 74">
                  <a:extLst>
                    <a:ext uri="{FF2B5EF4-FFF2-40B4-BE49-F238E27FC236}">
                      <a16:creationId xmlns:a16="http://schemas.microsoft.com/office/drawing/2014/main" id="{4369350D-1BF3-4362-A1DF-9F00A516EF22}"/>
                    </a:ext>
                  </a:extLst>
                </p14:cNvPr>
                <p14:cNvContentPartPr/>
                <p14:nvPr/>
              </p14:nvContentPartPr>
              <p14:xfrm>
                <a:off x="1130281" y="4301161"/>
                <a:ext cx="128595" cy="217757"/>
              </p14:xfrm>
            </p:contentPart>
          </mc:Choice>
          <mc:Fallback xmlns="">
            <p:pic>
              <p:nvPicPr>
                <p:cNvPr id="75" name="잉크 74">
                  <a:extLst>
                    <a:ext uri="{FF2B5EF4-FFF2-40B4-BE49-F238E27FC236}">
                      <a16:creationId xmlns:a16="http://schemas.microsoft.com/office/drawing/2014/main" id="{4369350D-1BF3-4362-A1DF-9F00A516EF22}"/>
                    </a:ext>
                  </a:extLst>
                </p:cNvPr>
                <p:cNvPicPr/>
                <p:nvPr/>
              </p:nvPicPr>
              <p:blipFill>
                <a:blip r:embed="rId4"/>
                <a:stretch>
                  <a:fillRect/>
                </a:stretch>
              </p:blipFill>
              <p:spPr>
                <a:xfrm>
                  <a:off x="1120266" y="4291154"/>
                  <a:ext cx="148225" cy="237371"/>
                </a:xfrm>
                <a:prstGeom prst="rect">
                  <a:avLst/>
                </a:prstGeom>
              </p:spPr>
            </p:pic>
          </mc:Fallback>
        </mc:AlternateContent>
        <p:sp>
          <p:nvSpPr>
            <p:cNvPr id="76" name="Rectangle 48">
              <a:extLst>
                <a:ext uri="{FF2B5EF4-FFF2-40B4-BE49-F238E27FC236}">
                  <a16:creationId xmlns:a16="http://schemas.microsoft.com/office/drawing/2014/main" id="{906F656E-C1B2-47C2-B7CA-27FA55103CEC}"/>
                </a:ext>
              </a:extLst>
            </p:cNvPr>
            <p:cNvSpPr/>
            <p:nvPr/>
          </p:nvSpPr>
          <p:spPr>
            <a:xfrm>
              <a:off x="103782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6">
              <p14:nvContentPartPr>
                <p14:cNvPr id="77" name="잉크 76">
                  <a:extLst>
                    <a:ext uri="{FF2B5EF4-FFF2-40B4-BE49-F238E27FC236}">
                      <a16:creationId xmlns:a16="http://schemas.microsoft.com/office/drawing/2014/main" id="{BDD6770F-58FE-4CFD-9A54-BD036B974880}"/>
                    </a:ext>
                  </a:extLst>
                </p14:cNvPr>
                <p14:cNvContentPartPr/>
                <p14:nvPr/>
              </p14:nvContentPartPr>
              <p14:xfrm>
                <a:off x="1130281" y="5834419"/>
                <a:ext cx="128595" cy="217757"/>
              </p14:xfrm>
            </p:contentPart>
          </mc:Choice>
          <mc:Fallback xmlns="">
            <p:pic>
              <p:nvPicPr>
                <p:cNvPr id="77" name="잉크 76">
                  <a:extLst>
                    <a:ext uri="{FF2B5EF4-FFF2-40B4-BE49-F238E27FC236}">
                      <a16:creationId xmlns:a16="http://schemas.microsoft.com/office/drawing/2014/main" id="{BDD6770F-58FE-4CFD-9A54-BD036B974880}"/>
                    </a:ext>
                  </a:extLst>
                </p:cNvPr>
                <p:cNvPicPr/>
                <p:nvPr/>
              </p:nvPicPr>
              <p:blipFill>
                <a:blip r:embed="rId4"/>
                <a:stretch>
                  <a:fillRect/>
                </a:stretch>
              </p:blipFill>
              <p:spPr>
                <a:xfrm>
                  <a:off x="1120266" y="5824412"/>
                  <a:ext cx="148225" cy="237371"/>
                </a:xfrm>
                <a:prstGeom prst="rect">
                  <a:avLst/>
                </a:prstGeom>
              </p:spPr>
            </p:pic>
          </mc:Fallback>
        </mc:AlternateContent>
        <p:cxnSp>
          <p:nvCxnSpPr>
            <p:cNvPr id="78" name="직선 화살표 연결선 77">
              <a:extLst>
                <a:ext uri="{FF2B5EF4-FFF2-40B4-BE49-F238E27FC236}">
                  <a16:creationId xmlns:a16="http://schemas.microsoft.com/office/drawing/2014/main" id="{EA77E700-7BBD-4A76-9222-0722AE685111}"/>
                </a:ext>
              </a:extLst>
            </p:cNvPr>
            <p:cNvCxnSpPr>
              <a:cxnSpLocks/>
              <a:stCxn id="72" idx="2"/>
              <a:endCxn id="76" idx="0"/>
            </p:cNvCxnSpPr>
            <p:nvPr/>
          </p:nvCxnSpPr>
          <p:spPr>
            <a:xfrm>
              <a:off x="162465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직선 화살표 연결선 78">
              <a:extLst>
                <a:ext uri="{FF2B5EF4-FFF2-40B4-BE49-F238E27FC236}">
                  <a16:creationId xmlns:a16="http://schemas.microsoft.com/office/drawing/2014/main" id="{21A738E1-4D68-4CED-A8C3-FE52485E7313}"/>
                </a:ext>
              </a:extLst>
            </p:cNvPr>
            <p:cNvCxnSpPr>
              <a:cxnSpLocks/>
              <a:stCxn id="74" idx="2"/>
              <a:endCxn id="72" idx="0"/>
            </p:cNvCxnSpPr>
            <p:nvPr/>
          </p:nvCxnSpPr>
          <p:spPr>
            <a:xfrm>
              <a:off x="162465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C3C73DA4-9477-48E3-A985-274CCA282857}"/>
                </a:ext>
              </a:extLst>
            </p:cNvPr>
            <p:cNvCxnSpPr>
              <a:cxnSpLocks/>
              <a:stCxn id="74" idx="3"/>
              <a:endCxn id="68" idx="2"/>
            </p:cNvCxnSpPr>
            <p:nvPr/>
          </p:nvCxnSpPr>
          <p:spPr>
            <a:xfrm flipH="1" flipV="1">
              <a:off x="160979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81" name="Rectangle 48">
              <a:extLst>
                <a:ext uri="{FF2B5EF4-FFF2-40B4-BE49-F238E27FC236}">
                  <a16:creationId xmlns:a16="http://schemas.microsoft.com/office/drawing/2014/main" id="{26FBD3F7-55CF-4D4A-B0E6-7FBEF5EEB2AF}"/>
                </a:ext>
              </a:extLst>
            </p:cNvPr>
            <p:cNvSpPr/>
            <p:nvPr/>
          </p:nvSpPr>
          <p:spPr>
            <a:xfrm>
              <a:off x="2750965" y="2052595"/>
              <a:ext cx="1771505" cy="1135751"/>
            </a:xfrm>
            <a:prstGeom prst="rect">
              <a:avLst/>
            </a:prstGeom>
            <a:solidFill>
              <a:srgbClr val="FFFF00"/>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82" name="Rectangle 48">
              <a:extLst>
                <a:ext uri="{FF2B5EF4-FFF2-40B4-BE49-F238E27FC236}">
                  <a16:creationId xmlns:a16="http://schemas.microsoft.com/office/drawing/2014/main" id="{70148635-1480-43DC-9208-EEBEBA1DF335}"/>
                </a:ext>
              </a:extLst>
            </p:cNvPr>
            <p:cNvSpPr/>
            <p:nvPr/>
          </p:nvSpPr>
          <p:spPr>
            <a:xfrm>
              <a:off x="2888571" y="2730966"/>
              <a:ext cx="1496291" cy="256393"/>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83" name="Rectangle 48">
              <a:extLst>
                <a:ext uri="{FF2B5EF4-FFF2-40B4-BE49-F238E27FC236}">
                  <a16:creationId xmlns:a16="http://schemas.microsoft.com/office/drawing/2014/main" id="{5DF3C47C-BD77-47E0-8871-04C04BD7E77C}"/>
                </a:ext>
              </a:extLst>
            </p:cNvPr>
            <p:cNvSpPr/>
            <p:nvPr/>
          </p:nvSpPr>
          <p:spPr>
            <a:xfrm>
              <a:off x="289384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7">
              <p14:nvContentPartPr>
                <p14:cNvPr id="84" name="잉크 83">
                  <a:extLst>
                    <a:ext uri="{FF2B5EF4-FFF2-40B4-BE49-F238E27FC236}">
                      <a16:creationId xmlns:a16="http://schemas.microsoft.com/office/drawing/2014/main" id="{9046BA21-473B-4A08-BFFA-4664BAAC38CD}"/>
                    </a:ext>
                  </a:extLst>
                </p14:cNvPr>
                <p14:cNvContentPartPr/>
                <p14:nvPr/>
              </p14:nvContentPartPr>
              <p14:xfrm>
                <a:off x="2982252" y="2231570"/>
                <a:ext cx="159903" cy="270773"/>
              </p14:xfrm>
            </p:contentPart>
          </mc:Choice>
          <mc:Fallback xmlns="">
            <p:pic>
              <p:nvPicPr>
                <p:cNvPr id="84" name="잉크 83">
                  <a:extLst>
                    <a:ext uri="{FF2B5EF4-FFF2-40B4-BE49-F238E27FC236}">
                      <a16:creationId xmlns:a16="http://schemas.microsoft.com/office/drawing/2014/main" id="{9046BA21-473B-4A08-BFFA-4664BAAC38CD}"/>
                    </a:ext>
                  </a:extLst>
                </p:cNvPr>
                <p:cNvPicPr/>
                <p:nvPr/>
              </p:nvPicPr>
              <p:blipFill>
                <a:blip r:embed="rId8"/>
                <a:stretch>
                  <a:fillRect/>
                </a:stretch>
              </p:blipFill>
              <p:spPr>
                <a:xfrm>
                  <a:off x="2972233" y="2221541"/>
                  <a:ext cx="179540" cy="290429"/>
                </a:xfrm>
                <a:prstGeom prst="rect">
                  <a:avLst/>
                </a:prstGeom>
              </p:spPr>
            </p:pic>
          </mc:Fallback>
        </mc:AlternateContent>
        <p:sp>
          <p:nvSpPr>
            <p:cNvPr id="85" name="Rectangle 48">
              <a:extLst>
                <a:ext uri="{FF2B5EF4-FFF2-40B4-BE49-F238E27FC236}">
                  <a16:creationId xmlns:a16="http://schemas.microsoft.com/office/drawing/2014/main" id="{B409956C-6E7E-450C-A628-405AE7A09E5B}"/>
                </a:ext>
              </a:extLst>
            </p:cNvPr>
            <p:cNvSpPr/>
            <p:nvPr/>
          </p:nvSpPr>
          <p:spPr>
            <a:xfrm>
              <a:off x="306474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9">
              <p14:nvContentPartPr>
                <p14:cNvPr id="86" name="잉크 85">
                  <a:extLst>
                    <a:ext uri="{FF2B5EF4-FFF2-40B4-BE49-F238E27FC236}">
                      <a16:creationId xmlns:a16="http://schemas.microsoft.com/office/drawing/2014/main" id="{E63A2A8F-A249-4788-A588-22A13E0E03A3}"/>
                    </a:ext>
                  </a:extLst>
                </p14:cNvPr>
                <p14:cNvContentPartPr/>
                <p14:nvPr/>
              </p14:nvContentPartPr>
              <p14:xfrm>
                <a:off x="3157201" y="5030425"/>
                <a:ext cx="128595" cy="217757"/>
              </p14:xfrm>
            </p:contentPart>
          </mc:Choice>
          <mc:Fallback xmlns="">
            <p:pic>
              <p:nvPicPr>
                <p:cNvPr id="86" name="잉크 85">
                  <a:extLst>
                    <a:ext uri="{FF2B5EF4-FFF2-40B4-BE49-F238E27FC236}">
                      <a16:creationId xmlns:a16="http://schemas.microsoft.com/office/drawing/2014/main" id="{E63A2A8F-A249-4788-A588-22A13E0E03A3}"/>
                    </a:ext>
                  </a:extLst>
                </p:cNvPr>
                <p:cNvPicPr/>
                <p:nvPr/>
              </p:nvPicPr>
              <p:blipFill>
                <a:blip r:embed="rId4"/>
                <a:stretch>
                  <a:fillRect/>
                </a:stretch>
              </p:blipFill>
              <p:spPr>
                <a:xfrm>
                  <a:off x="3147186" y="5020418"/>
                  <a:ext cx="148225" cy="237371"/>
                </a:xfrm>
                <a:prstGeom prst="rect">
                  <a:avLst/>
                </a:prstGeom>
              </p:spPr>
            </p:pic>
          </mc:Fallback>
        </mc:AlternateContent>
        <p:sp>
          <p:nvSpPr>
            <p:cNvPr id="87" name="Rectangle 48">
              <a:extLst>
                <a:ext uri="{FF2B5EF4-FFF2-40B4-BE49-F238E27FC236}">
                  <a16:creationId xmlns:a16="http://schemas.microsoft.com/office/drawing/2014/main" id="{C3F9766F-EFB2-47E4-BCF4-98B3D55B3284}"/>
                </a:ext>
              </a:extLst>
            </p:cNvPr>
            <p:cNvSpPr/>
            <p:nvPr/>
          </p:nvSpPr>
          <p:spPr>
            <a:xfrm>
              <a:off x="3064740" y="4180346"/>
              <a:ext cx="1173660" cy="499638"/>
            </a:xfrm>
            <a:prstGeom prst="rect">
              <a:avLst/>
            </a:prstGeom>
            <a:solidFill>
              <a:srgbClr val="FFFF00"/>
            </a:solidFill>
            <a:ln w="18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0">
              <p14:nvContentPartPr>
                <p14:cNvPr id="88" name="잉크 87">
                  <a:extLst>
                    <a:ext uri="{FF2B5EF4-FFF2-40B4-BE49-F238E27FC236}">
                      <a16:creationId xmlns:a16="http://schemas.microsoft.com/office/drawing/2014/main" id="{7DEC4458-AF52-4DE7-8AF0-C577633C65EE}"/>
                    </a:ext>
                  </a:extLst>
                </p14:cNvPr>
                <p14:cNvContentPartPr/>
                <p14:nvPr/>
              </p14:nvContentPartPr>
              <p14:xfrm>
                <a:off x="3157201" y="4301161"/>
                <a:ext cx="128595" cy="217757"/>
              </p14:xfrm>
            </p:contentPart>
          </mc:Choice>
          <mc:Fallback xmlns="">
            <p:pic>
              <p:nvPicPr>
                <p:cNvPr id="88" name="잉크 87">
                  <a:extLst>
                    <a:ext uri="{FF2B5EF4-FFF2-40B4-BE49-F238E27FC236}">
                      <a16:creationId xmlns:a16="http://schemas.microsoft.com/office/drawing/2014/main" id="{7DEC4458-AF52-4DE7-8AF0-C577633C65EE}"/>
                    </a:ext>
                  </a:extLst>
                </p:cNvPr>
                <p:cNvPicPr/>
                <p:nvPr/>
              </p:nvPicPr>
              <p:blipFill>
                <a:blip r:embed="rId4"/>
                <a:stretch>
                  <a:fillRect/>
                </a:stretch>
              </p:blipFill>
              <p:spPr>
                <a:xfrm>
                  <a:off x="3147186" y="4291154"/>
                  <a:ext cx="148225" cy="237371"/>
                </a:xfrm>
                <a:prstGeom prst="rect">
                  <a:avLst/>
                </a:prstGeom>
              </p:spPr>
            </p:pic>
          </mc:Fallback>
        </mc:AlternateContent>
        <p:sp>
          <p:nvSpPr>
            <p:cNvPr id="89" name="Rectangle 48">
              <a:extLst>
                <a:ext uri="{FF2B5EF4-FFF2-40B4-BE49-F238E27FC236}">
                  <a16:creationId xmlns:a16="http://schemas.microsoft.com/office/drawing/2014/main" id="{2CA7CE5B-B38E-4964-9E04-333A3B0CD1E4}"/>
                </a:ext>
              </a:extLst>
            </p:cNvPr>
            <p:cNvSpPr/>
            <p:nvPr/>
          </p:nvSpPr>
          <p:spPr>
            <a:xfrm>
              <a:off x="306474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1">
              <p14:nvContentPartPr>
                <p14:cNvPr id="90" name="잉크 89">
                  <a:extLst>
                    <a:ext uri="{FF2B5EF4-FFF2-40B4-BE49-F238E27FC236}">
                      <a16:creationId xmlns:a16="http://schemas.microsoft.com/office/drawing/2014/main" id="{04D82EA4-EEE3-4D3D-8FC6-9D900E1BBC86}"/>
                    </a:ext>
                  </a:extLst>
                </p14:cNvPr>
                <p14:cNvContentPartPr/>
                <p14:nvPr/>
              </p14:nvContentPartPr>
              <p14:xfrm>
                <a:off x="3157201" y="5834419"/>
                <a:ext cx="128595" cy="217757"/>
              </p14:xfrm>
            </p:contentPart>
          </mc:Choice>
          <mc:Fallback xmlns="">
            <p:pic>
              <p:nvPicPr>
                <p:cNvPr id="90" name="잉크 89">
                  <a:extLst>
                    <a:ext uri="{FF2B5EF4-FFF2-40B4-BE49-F238E27FC236}">
                      <a16:creationId xmlns:a16="http://schemas.microsoft.com/office/drawing/2014/main" id="{04D82EA4-EEE3-4D3D-8FC6-9D900E1BBC86}"/>
                    </a:ext>
                  </a:extLst>
                </p:cNvPr>
                <p:cNvPicPr/>
                <p:nvPr/>
              </p:nvPicPr>
              <p:blipFill>
                <a:blip r:embed="rId4"/>
                <a:stretch>
                  <a:fillRect/>
                </a:stretch>
              </p:blipFill>
              <p:spPr>
                <a:xfrm>
                  <a:off x="3147186" y="5824412"/>
                  <a:ext cx="148225" cy="237371"/>
                </a:xfrm>
                <a:prstGeom prst="rect">
                  <a:avLst/>
                </a:prstGeom>
              </p:spPr>
            </p:pic>
          </mc:Fallback>
        </mc:AlternateContent>
        <p:cxnSp>
          <p:nvCxnSpPr>
            <p:cNvPr id="91" name="직선 화살표 연결선 90">
              <a:extLst>
                <a:ext uri="{FF2B5EF4-FFF2-40B4-BE49-F238E27FC236}">
                  <a16:creationId xmlns:a16="http://schemas.microsoft.com/office/drawing/2014/main" id="{8CA2026A-CA4E-4C55-A3AB-A89E4304E044}"/>
                </a:ext>
              </a:extLst>
            </p:cNvPr>
            <p:cNvCxnSpPr>
              <a:cxnSpLocks/>
              <a:stCxn id="85" idx="2"/>
              <a:endCxn id="89" idx="0"/>
            </p:cNvCxnSpPr>
            <p:nvPr/>
          </p:nvCxnSpPr>
          <p:spPr>
            <a:xfrm>
              <a:off x="365157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37837CFC-F8D4-43C8-9740-EF9F83D4C977}"/>
                </a:ext>
              </a:extLst>
            </p:cNvPr>
            <p:cNvCxnSpPr>
              <a:cxnSpLocks/>
              <a:stCxn id="87" idx="2"/>
              <a:endCxn id="85" idx="0"/>
            </p:cNvCxnSpPr>
            <p:nvPr/>
          </p:nvCxnSpPr>
          <p:spPr>
            <a:xfrm>
              <a:off x="365157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연결선: 꺾임 92">
              <a:extLst>
                <a:ext uri="{FF2B5EF4-FFF2-40B4-BE49-F238E27FC236}">
                  <a16:creationId xmlns:a16="http://schemas.microsoft.com/office/drawing/2014/main" id="{64874141-81E9-4F0E-A24D-C8ED7D6AD573}"/>
                </a:ext>
              </a:extLst>
            </p:cNvPr>
            <p:cNvCxnSpPr>
              <a:cxnSpLocks/>
              <a:stCxn id="87" idx="3"/>
              <a:endCxn id="82" idx="2"/>
            </p:cNvCxnSpPr>
            <p:nvPr/>
          </p:nvCxnSpPr>
          <p:spPr>
            <a:xfrm flipH="1" flipV="1">
              <a:off x="3636717" y="2987359"/>
              <a:ext cx="601683" cy="1442806"/>
            </a:xfrm>
            <a:prstGeom prst="bentConnector4">
              <a:avLst>
                <a:gd name="adj1" fmla="val -37993"/>
                <a:gd name="adj2" fmla="val 58657"/>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4" name="Rectangle 48">
              <a:extLst>
                <a:ext uri="{FF2B5EF4-FFF2-40B4-BE49-F238E27FC236}">
                  <a16:creationId xmlns:a16="http://schemas.microsoft.com/office/drawing/2014/main" id="{1075EA9E-C96E-4AB1-877F-51CF027C765B}"/>
                </a:ext>
              </a:extLst>
            </p:cNvPr>
            <p:cNvSpPr/>
            <p:nvPr/>
          </p:nvSpPr>
          <p:spPr>
            <a:xfrm>
              <a:off x="4800745" y="206783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95" name="Rectangle 48">
              <a:extLst>
                <a:ext uri="{FF2B5EF4-FFF2-40B4-BE49-F238E27FC236}">
                  <a16:creationId xmlns:a16="http://schemas.microsoft.com/office/drawing/2014/main" id="{E9251E4D-CCD0-4595-BF74-D8821BF7F0A7}"/>
                </a:ext>
              </a:extLst>
            </p:cNvPr>
            <p:cNvSpPr/>
            <p:nvPr/>
          </p:nvSpPr>
          <p:spPr>
            <a:xfrm>
              <a:off x="4938351" y="274620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96" name="Rectangle 48">
              <a:extLst>
                <a:ext uri="{FF2B5EF4-FFF2-40B4-BE49-F238E27FC236}">
                  <a16:creationId xmlns:a16="http://schemas.microsoft.com/office/drawing/2014/main" id="{DB5A2FCB-A85E-4FA7-8275-B7841BF06BDB}"/>
                </a:ext>
              </a:extLst>
            </p:cNvPr>
            <p:cNvSpPr/>
            <p:nvPr/>
          </p:nvSpPr>
          <p:spPr>
            <a:xfrm>
              <a:off x="4943620" y="377629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97" name="잉크 96">
                  <a:extLst>
                    <a:ext uri="{FF2B5EF4-FFF2-40B4-BE49-F238E27FC236}">
                      <a16:creationId xmlns:a16="http://schemas.microsoft.com/office/drawing/2014/main" id="{5FE76904-4D2F-44C5-8C8D-5E16A55116FD}"/>
                    </a:ext>
                  </a:extLst>
                </p14:cNvPr>
                <p14:cNvContentPartPr/>
                <p14:nvPr/>
              </p14:nvContentPartPr>
              <p14:xfrm>
                <a:off x="5032032" y="2246810"/>
                <a:ext cx="159903" cy="270773"/>
              </p14:xfrm>
            </p:contentPart>
          </mc:Choice>
          <mc:Fallback xmlns="">
            <p:pic>
              <p:nvPicPr>
                <p:cNvPr id="97" name="잉크 96">
                  <a:extLst>
                    <a:ext uri="{FF2B5EF4-FFF2-40B4-BE49-F238E27FC236}">
                      <a16:creationId xmlns:a16="http://schemas.microsoft.com/office/drawing/2014/main" id="{5FE76904-4D2F-44C5-8C8D-5E16A55116FD}"/>
                    </a:ext>
                  </a:extLst>
                </p:cNvPr>
                <p:cNvPicPr/>
                <p:nvPr/>
              </p:nvPicPr>
              <p:blipFill>
                <a:blip r:embed="rId8"/>
                <a:stretch>
                  <a:fillRect/>
                </a:stretch>
              </p:blipFill>
              <p:spPr>
                <a:xfrm>
                  <a:off x="5022013" y="2236781"/>
                  <a:ext cx="179540" cy="290429"/>
                </a:xfrm>
                <a:prstGeom prst="rect">
                  <a:avLst/>
                </a:prstGeom>
              </p:spPr>
            </p:pic>
          </mc:Fallback>
        </mc:AlternateContent>
        <p:sp>
          <p:nvSpPr>
            <p:cNvPr id="98" name="Rectangle 48">
              <a:extLst>
                <a:ext uri="{FF2B5EF4-FFF2-40B4-BE49-F238E27FC236}">
                  <a16:creationId xmlns:a16="http://schemas.microsoft.com/office/drawing/2014/main" id="{964A0DF1-D068-4971-91FD-A808ECE0C79F}"/>
                </a:ext>
              </a:extLst>
            </p:cNvPr>
            <p:cNvSpPr/>
            <p:nvPr/>
          </p:nvSpPr>
          <p:spPr>
            <a:xfrm>
              <a:off x="5114520" y="492485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13">
              <p14:nvContentPartPr>
                <p14:cNvPr id="99" name="잉크 98">
                  <a:extLst>
                    <a:ext uri="{FF2B5EF4-FFF2-40B4-BE49-F238E27FC236}">
                      <a16:creationId xmlns:a16="http://schemas.microsoft.com/office/drawing/2014/main" id="{90A659E5-6715-4870-A166-B17BEFD45367}"/>
                    </a:ext>
                  </a:extLst>
                </p14:cNvPr>
                <p14:cNvContentPartPr/>
                <p14:nvPr/>
              </p14:nvContentPartPr>
              <p14:xfrm>
                <a:off x="5206981" y="5045665"/>
                <a:ext cx="128595" cy="217757"/>
              </p14:xfrm>
            </p:contentPart>
          </mc:Choice>
          <mc:Fallback xmlns="">
            <p:pic>
              <p:nvPicPr>
                <p:cNvPr id="99" name="잉크 98">
                  <a:extLst>
                    <a:ext uri="{FF2B5EF4-FFF2-40B4-BE49-F238E27FC236}">
                      <a16:creationId xmlns:a16="http://schemas.microsoft.com/office/drawing/2014/main" id="{90A659E5-6715-4870-A166-B17BEFD45367}"/>
                    </a:ext>
                  </a:extLst>
                </p:cNvPr>
                <p:cNvPicPr/>
                <p:nvPr/>
              </p:nvPicPr>
              <p:blipFill>
                <a:blip r:embed="rId4"/>
                <a:stretch>
                  <a:fillRect/>
                </a:stretch>
              </p:blipFill>
              <p:spPr>
                <a:xfrm>
                  <a:off x="5196966" y="5035658"/>
                  <a:ext cx="148225" cy="237371"/>
                </a:xfrm>
                <a:prstGeom prst="rect">
                  <a:avLst/>
                </a:prstGeom>
              </p:spPr>
            </p:pic>
          </mc:Fallback>
        </mc:AlternateContent>
        <p:sp>
          <p:nvSpPr>
            <p:cNvPr id="100" name="Rectangle 48">
              <a:extLst>
                <a:ext uri="{FF2B5EF4-FFF2-40B4-BE49-F238E27FC236}">
                  <a16:creationId xmlns:a16="http://schemas.microsoft.com/office/drawing/2014/main" id="{02942BC0-4D50-4B09-940C-CCD35CC9CBB4}"/>
                </a:ext>
              </a:extLst>
            </p:cNvPr>
            <p:cNvSpPr/>
            <p:nvPr/>
          </p:nvSpPr>
          <p:spPr>
            <a:xfrm>
              <a:off x="5114520" y="419558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4">
              <p14:nvContentPartPr>
                <p14:cNvPr id="101" name="잉크 100">
                  <a:extLst>
                    <a:ext uri="{FF2B5EF4-FFF2-40B4-BE49-F238E27FC236}">
                      <a16:creationId xmlns:a16="http://schemas.microsoft.com/office/drawing/2014/main" id="{C0FE8C8B-CFC8-4B4F-A910-693040F6B25C}"/>
                    </a:ext>
                  </a:extLst>
                </p14:cNvPr>
                <p14:cNvContentPartPr/>
                <p14:nvPr/>
              </p14:nvContentPartPr>
              <p14:xfrm>
                <a:off x="5206981" y="4316401"/>
                <a:ext cx="128595" cy="217757"/>
              </p14:xfrm>
            </p:contentPart>
          </mc:Choice>
          <mc:Fallback xmlns="">
            <p:pic>
              <p:nvPicPr>
                <p:cNvPr id="101" name="잉크 100">
                  <a:extLst>
                    <a:ext uri="{FF2B5EF4-FFF2-40B4-BE49-F238E27FC236}">
                      <a16:creationId xmlns:a16="http://schemas.microsoft.com/office/drawing/2014/main" id="{C0FE8C8B-CFC8-4B4F-A910-693040F6B25C}"/>
                    </a:ext>
                  </a:extLst>
                </p:cNvPr>
                <p:cNvPicPr/>
                <p:nvPr/>
              </p:nvPicPr>
              <p:blipFill>
                <a:blip r:embed="rId4"/>
                <a:stretch>
                  <a:fillRect/>
                </a:stretch>
              </p:blipFill>
              <p:spPr>
                <a:xfrm>
                  <a:off x="5196966" y="4306394"/>
                  <a:ext cx="148225" cy="237371"/>
                </a:xfrm>
                <a:prstGeom prst="rect">
                  <a:avLst/>
                </a:prstGeom>
              </p:spPr>
            </p:pic>
          </mc:Fallback>
        </mc:AlternateContent>
        <p:sp>
          <p:nvSpPr>
            <p:cNvPr id="102" name="Rectangle 48">
              <a:extLst>
                <a:ext uri="{FF2B5EF4-FFF2-40B4-BE49-F238E27FC236}">
                  <a16:creationId xmlns:a16="http://schemas.microsoft.com/office/drawing/2014/main" id="{7846BC04-BEDB-430F-AE74-C051C34FE1A2}"/>
                </a:ext>
              </a:extLst>
            </p:cNvPr>
            <p:cNvSpPr/>
            <p:nvPr/>
          </p:nvSpPr>
          <p:spPr>
            <a:xfrm>
              <a:off x="5114520" y="564629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5">
              <p14:nvContentPartPr>
                <p14:cNvPr id="103" name="잉크 102">
                  <a:extLst>
                    <a:ext uri="{FF2B5EF4-FFF2-40B4-BE49-F238E27FC236}">
                      <a16:creationId xmlns:a16="http://schemas.microsoft.com/office/drawing/2014/main" id="{6E507E49-4314-42B0-BCD8-DE77AECE500B}"/>
                    </a:ext>
                  </a:extLst>
                </p14:cNvPr>
                <p14:cNvContentPartPr/>
                <p14:nvPr/>
              </p14:nvContentPartPr>
              <p14:xfrm>
                <a:off x="5206981" y="5849659"/>
                <a:ext cx="128595" cy="217757"/>
              </p14:xfrm>
            </p:contentPart>
          </mc:Choice>
          <mc:Fallback xmlns="">
            <p:pic>
              <p:nvPicPr>
                <p:cNvPr id="103" name="잉크 102">
                  <a:extLst>
                    <a:ext uri="{FF2B5EF4-FFF2-40B4-BE49-F238E27FC236}">
                      <a16:creationId xmlns:a16="http://schemas.microsoft.com/office/drawing/2014/main" id="{6E507E49-4314-42B0-BCD8-DE77AECE500B}"/>
                    </a:ext>
                  </a:extLst>
                </p:cNvPr>
                <p:cNvPicPr/>
                <p:nvPr/>
              </p:nvPicPr>
              <p:blipFill>
                <a:blip r:embed="rId4"/>
                <a:stretch>
                  <a:fillRect/>
                </a:stretch>
              </p:blipFill>
              <p:spPr>
                <a:xfrm>
                  <a:off x="5196966" y="5839652"/>
                  <a:ext cx="148225" cy="237371"/>
                </a:xfrm>
                <a:prstGeom prst="rect">
                  <a:avLst/>
                </a:prstGeom>
              </p:spPr>
            </p:pic>
          </mc:Fallback>
        </mc:AlternateContent>
        <p:cxnSp>
          <p:nvCxnSpPr>
            <p:cNvPr id="104" name="직선 화살표 연결선 103">
              <a:extLst>
                <a:ext uri="{FF2B5EF4-FFF2-40B4-BE49-F238E27FC236}">
                  <a16:creationId xmlns:a16="http://schemas.microsoft.com/office/drawing/2014/main" id="{8FB2D33A-3A65-4372-A20E-A8E23707F3D8}"/>
                </a:ext>
              </a:extLst>
            </p:cNvPr>
            <p:cNvCxnSpPr>
              <a:cxnSpLocks/>
              <a:stCxn id="98" idx="2"/>
              <a:endCxn id="102" idx="0"/>
            </p:cNvCxnSpPr>
            <p:nvPr/>
          </p:nvCxnSpPr>
          <p:spPr>
            <a:xfrm>
              <a:off x="5701350" y="542448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직선 화살표 연결선 104">
              <a:extLst>
                <a:ext uri="{FF2B5EF4-FFF2-40B4-BE49-F238E27FC236}">
                  <a16:creationId xmlns:a16="http://schemas.microsoft.com/office/drawing/2014/main" id="{A742E4D3-63C9-47A1-8CC8-C1E818323420}"/>
                </a:ext>
              </a:extLst>
            </p:cNvPr>
            <p:cNvCxnSpPr>
              <a:cxnSpLocks/>
              <a:stCxn id="100" idx="2"/>
              <a:endCxn id="98" idx="0"/>
            </p:cNvCxnSpPr>
            <p:nvPr/>
          </p:nvCxnSpPr>
          <p:spPr>
            <a:xfrm>
              <a:off x="5701350" y="469522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연결선: 꺾임 105">
              <a:extLst>
                <a:ext uri="{FF2B5EF4-FFF2-40B4-BE49-F238E27FC236}">
                  <a16:creationId xmlns:a16="http://schemas.microsoft.com/office/drawing/2014/main" id="{64F76A36-3103-487B-8EBC-FB4661D13C10}"/>
                </a:ext>
              </a:extLst>
            </p:cNvPr>
            <p:cNvCxnSpPr>
              <a:cxnSpLocks/>
              <a:stCxn id="100" idx="3"/>
              <a:endCxn id="95" idx="2"/>
            </p:cNvCxnSpPr>
            <p:nvPr/>
          </p:nvCxnSpPr>
          <p:spPr>
            <a:xfrm flipH="1" flipV="1">
              <a:off x="5686497" y="300259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107" name="잉크 106">
                  <a:extLst>
                    <a:ext uri="{FF2B5EF4-FFF2-40B4-BE49-F238E27FC236}">
                      <a16:creationId xmlns:a16="http://schemas.microsoft.com/office/drawing/2014/main" id="{B92CFC2F-64F3-4634-A5DB-574F654E3777}"/>
                    </a:ext>
                  </a:extLst>
                </p14:cNvPr>
                <p14:cNvContentPartPr/>
                <p14:nvPr/>
              </p14:nvContentPartPr>
              <p14:xfrm>
                <a:off x="907454" y="2240317"/>
                <a:ext cx="159903" cy="270773"/>
              </p14:xfrm>
            </p:contentPart>
          </mc:Choice>
          <mc:Fallback xmlns="">
            <p:pic>
              <p:nvPicPr>
                <p:cNvPr id="107" name="잉크 106">
                  <a:extLst>
                    <a:ext uri="{FF2B5EF4-FFF2-40B4-BE49-F238E27FC236}">
                      <a16:creationId xmlns:a16="http://schemas.microsoft.com/office/drawing/2014/main" id="{B92CFC2F-64F3-4634-A5DB-574F654E3777}"/>
                    </a:ext>
                  </a:extLst>
                </p:cNvPr>
                <p:cNvPicPr/>
                <p:nvPr/>
              </p:nvPicPr>
              <p:blipFill>
                <a:blip r:embed="rId8"/>
                <a:stretch>
                  <a:fillRect/>
                </a:stretch>
              </p:blipFill>
              <p:spPr>
                <a:xfrm>
                  <a:off x="897435" y="2230288"/>
                  <a:ext cx="179540" cy="290429"/>
                </a:xfrm>
                <a:prstGeom prst="rect">
                  <a:avLst/>
                </a:prstGeom>
              </p:spPr>
            </p:pic>
          </mc:Fallback>
        </mc:AlternateContent>
        <p:cxnSp>
          <p:nvCxnSpPr>
            <p:cNvPr id="108" name="직선 연결선 107">
              <a:extLst>
                <a:ext uri="{FF2B5EF4-FFF2-40B4-BE49-F238E27FC236}">
                  <a16:creationId xmlns:a16="http://schemas.microsoft.com/office/drawing/2014/main" id="{3AB5853D-1F8A-416C-9E83-613ECABFCC11}"/>
                </a:ext>
              </a:extLst>
            </p:cNvPr>
            <p:cNvCxnSpPr>
              <a:cxnSpLocks/>
            </p:cNvCxnSpPr>
            <p:nvPr/>
          </p:nvCxnSpPr>
          <p:spPr>
            <a:xfrm>
              <a:off x="2747012" y="3167445"/>
              <a:ext cx="141559" cy="59361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9" name="직선 연결선 108">
              <a:extLst>
                <a:ext uri="{FF2B5EF4-FFF2-40B4-BE49-F238E27FC236}">
                  <a16:creationId xmlns:a16="http://schemas.microsoft.com/office/drawing/2014/main" id="{85A2E8CC-BC74-42DA-A800-1A655EBB2EBC}"/>
                </a:ext>
              </a:extLst>
            </p:cNvPr>
            <p:cNvCxnSpPr>
              <a:cxnSpLocks/>
            </p:cNvCxnSpPr>
            <p:nvPr/>
          </p:nvCxnSpPr>
          <p:spPr>
            <a:xfrm flipH="1">
              <a:off x="4392659" y="3167445"/>
              <a:ext cx="125859" cy="58519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8C1312C9-9BFC-4AC5-8201-75D9A9388850}"/>
                </a:ext>
              </a:extLst>
            </p:cNvPr>
            <p:cNvCxnSpPr>
              <a:cxnSpLocks/>
            </p:cNvCxnSpPr>
            <p:nvPr/>
          </p:nvCxnSpPr>
          <p:spPr>
            <a:xfrm>
              <a:off x="4810281" y="3197763"/>
              <a:ext cx="125912"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C84A58AA-EA02-4809-8C16-B52F1C6B9F58}"/>
                </a:ext>
              </a:extLst>
            </p:cNvPr>
            <p:cNvCxnSpPr>
              <a:cxnSpLocks/>
            </p:cNvCxnSpPr>
            <p:nvPr/>
          </p:nvCxnSpPr>
          <p:spPr>
            <a:xfrm flipH="1">
              <a:off x="6442439" y="3197763"/>
              <a:ext cx="139348"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12" name="Rectangle 48">
              <a:extLst>
                <a:ext uri="{FF2B5EF4-FFF2-40B4-BE49-F238E27FC236}">
                  <a16:creationId xmlns:a16="http://schemas.microsoft.com/office/drawing/2014/main" id="{7114A2E1-84CB-470F-B3B2-765705656D6A}"/>
                </a:ext>
              </a:extLst>
            </p:cNvPr>
            <p:cNvSpPr/>
            <p:nvPr/>
          </p:nvSpPr>
          <p:spPr>
            <a:xfrm>
              <a:off x="4824354" y="1286190"/>
              <a:ext cx="1757433" cy="436282"/>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send()</a:t>
              </a:r>
            </a:p>
          </p:txBody>
        </p:sp>
        <p:sp>
          <p:nvSpPr>
            <p:cNvPr id="113" name="Rectangle 48">
              <a:extLst>
                <a:ext uri="{FF2B5EF4-FFF2-40B4-BE49-F238E27FC236}">
                  <a16:creationId xmlns:a16="http://schemas.microsoft.com/office/drawing/2014/main" id="{037165F0-8D07-47DD-8BA6-844E2FF1D97C}"/>
                </a:ext>
              </a:extLst>
            </p:cNvPr>
            <p:cNvSpPr/>
            <p:nvPr/>
          </p:nvSpPr>
          <p:spPr>
            <a:xfrm>
              <a:off x="2778458" y="1288845"/>
              <a:ext cx="1762239" cy="436283"/>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a:t>
              </a:r>
            </a:p>
            <a:p>
              <a:pPr algn="ctr"/>
              <a:r>
                <a:rPr lang="en-US" altLang="ko-KR" sz="1700" dirty="0" err="1">
                  <a:solidFill>
                    <a:srgbClr val="000000"/>
                  </a:solidFill>
                </a:rPr>
                <a:t>StatusBoard</a:t>
              </a:r>
              <a:endParaRPr lang="en-US" altLang="ko-KR" sz="1700" dirty="0">
                <a:solidFill>
                  <a:srgbClr val="000000"/>
                </a:solidFill>
              </a:endParaRPr>
            </a:p>
            <a:p>
              <a:pPr algn="ctr"/>
              <a:endParaRPr lang="en-US" altLang="ko-KR" sz="1700" dirty="0">
                <a:solidFill>
                  <a:srgbClr val="000000"/>
                </a:solidFill>
              </a:endParaRPr>
            </a:p>
          </p:txBody>
        </p:sp>
        <p:sp>
          <p:nvSpPr>
            <p:cNvPr id="114" name="Rectangle 48">
              <a:extLst>
                <a:ext uri="{FF2B5EF4-FFF2-40B4-BE49-F238E27FC236}">
                  <a16:creationId xmlns:a16="http://schemas.microsoft.com/office/drawing/2014/main" id="{8E5CA6AD-9411-4B6B-B088-15F97D1C6CFB}"/>
                </a:ext>
              </a:extLst>
            </p:cNvPr>
            <p:cNvSpPr/>
            <p:nvPr/>
          </p:nvSpPr>
          <p:spPr>
            <a:xfrm>
              <a:off x="4815597" y="703642"/>
              <a:ext cx="1771505" cy="436282"/>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en-US" altLang="ko-KR" sz="1700" dirty="0">
                <a:solidFill>
                  <a:srgbClr val="000000"/>
                </a:solidFill>
              </a:endParaRPr>
            </a:p>
            <a:p>
              <a:pPr algn="ctr"/>
              <a:r>
                <a:rPr lang="en-US" altLang="ko-KR" sz="1700" dirty="0">
                  <a:solidFill>
                    <a:srgbClr val="000000"/>
                  </a:solidFill>
                </a:rPr>
                <a:t>   </a:t>
              </a:r>
              <a:r>
                <a:rPr lang="en-US" altLang="ko-KR" sz="1700" dirty="0" err="1">
                  <a:solidFill>
                    <a:srgbClr val="000000"/>
                  </a:solidFill>
                </a:rPr>
                <a:t>GameHandler</a:t>
              </a:r>
              <a:endParaRPr lang="en-US" altLang="ko-KR" sz="1700" dirty="0">
                <a:solidFill>
                  <a:srgbClr val="000000"/>
                </a:solidFill>
              </a:endParaRPr>
            </a:p>
            <a:p>
              <a:pPr algn="ctr"/>
              <a:endParaRPr lang="en-US" altLang="ko-KR" sz="1700" dirty="0">
                <a:solidFill>
                  <a:srgbClr val="000000"/>
                </a:solidFill>
              </a:endParaRPr>
            </a:p>
          </p:txBody>
        </p:sp>
        <p:cxnSp>
          <p:nvCxnSpPr>
            <p:cNvPr id="115" name="연결선: 꺾임 114">
              <a:extLst>
                <a:ext uri="{FF2B5EF4-FFF2-40B4-BE49-F238E27FC236}">
                  <a16:creationId xmlns:a16="http://schemas.microsoft.com/office/drawing/2014/main" id="{0D18DD56-A68F-4067-8338-CB62DEA63BE9}"/>
                </a:ext>
              </a:extLst>
            </p:cNvPr>
            <p:cNvCxnSpPr>
              <a:cxnSpLocks/>
              <a:stCxn id="112" idx="3"/>
              <a:endCxn id="76" idx="2"/>
            </p:cNvCxnSpPr>
            <p:nvPr/>
          </p:nvCxnSpPr>
          <p:spPr>
            <a:xfrm flipH="1">
              <a:off x="1624650" y="1504331"/>
              <a:ext cx="4957137" cy="4626361"/>
            </a:xfrm>
            <a:prstGeom prst="bentConnector4">
              <a:avLst>
                <a:gd name="adj1" fmla="val -6457"/>
                <a:gd name="adj2" fmla="val 106917"/>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직선 화살표 연결선 115">
              <a:extLst>
                <a:ext uri="{FF2B5EF4-FFF2-40B4-BE49-F238E27FC236}">
                  <a16:creationId xmlns:a16="http://schemas.microsoft.com/office/drawing/2014/main" id="{983A7030-09E0-460E-924A-AED227F4331F}"/>
                </a:ext>
              </a:extLst>
            </p:cNvPr>
            <p:cNvCxnSpPr>
              <a:cxnSpLocks/>
              <a:endCxn id="89" idx="2"/>
            </p:cNvCxnSpPr>
            <p:nvPr/>
          </p:nvCxnSpPr>
          <p:spPr>
            <a:xfrm flipV="1">
              <a:off x="3651570" y="6130692"/>
              <a:ext cx="0" cy="3010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직선 화살표 연결선 116">
              <a:extLst>
                <a:ext uri="{FF2B5EF4-FFF2-40B4-BE49-F238E27FC236}">
                  <a16:creationId xmlns:a16="http://schemas.microsoft.com/office/drawing/2014/main" id="{822E1316-6B9E-4E5D-8491-75A8DEF781F0}"/>
                </a:ext>
              </a:extLst>
            </p:cNvPr>
            <p:cNvCxnSpPr>
              <a:cxnSpLocks/>
              <a:endCxn id="102" idx="2"/>
            </p:cNvCxnSpPr>
            <p:nvPr/>
          </p:nvCxnSpPr>
          <p:spPr>
            <a:xfrm flipV="1">
              <a:off x="5701350" y="6145932"/>
              <a:ext cx="0" cy="2858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118" name="잉크 117">
                  <a:extLst>
                    <a:ext uri="{FF2B5EF4-FFF2-40B4-BE49-F238E27FC236}">
                      <a16:creationId xmlns:a16="http://schemas.microsoft.com/office/drawing/2014/main" id="{0019BE69-6BE2-4107-9FF2-46BE7023B466}"/>
                    </a:ext>
                  </a:extLst>
                </p14:cNvPr>
                <p14:cNvContentPartPr/>
                <p14:nvPr/>
              </p14:nvContentPartPr>
              <p14:xfrm>
                <a:off x="2870186" y="1371898"/>
                <a:ext cx="159903" cy="270773"/>
              </p14:xfrm>
            </p:contentPart>
          </mc:Choice>
          <mc:Fallback xmlns="">
            <p:pic>
              <p:nvPicPr>
                <p:cNvPr id="118" name="잉크 117">
                  <a:extLst>
                    <a:ext uri="{FF2B5EF4-FFF2-40B4-BE49-F238E27FC236}">
                      <a16:creationId xmlns:a16="http://schemas.microsoft.com/office/drawing/2014/main" id="{0019BE69-6BE2-4107-9FF2-46BE7023B466}"/>
                    </a:ext>
                  </a:extLst>
                </p:cNvPr>
                <p:cNvPicPr/>
                <p:nvPr/>
              </p:nvPicPr>
              <p:blipFill>
                <a:blip r:embed="rId8"/>
                <a:stretch>
                  <a:fillRect/>
                </a:stretch>
              </p:blipFill>
              <p:spPr>
                <a:xfrm>
                  <a:off x="2860167" y="1361869"/>
                  <a:ext cx="179540" cy="290429"/>
                </a:xfrm>
                <a:prstGeom prst="rect">
                  <a:avLst/>
                </a:prstGeom>
              </p:spPr>
            </p:pic>
          </mc:Fallback>
        </mc:AlternateContent>
        <p:cxnSp>
          <p:nvCxnSpPr>
            <p:cNvPr id="119" name="직선 화살표 연결선 118">
              <a:extLst>
                <a:ext uri="{FF2B5EF4-FFF2-40B4-BE49-F238E27FC236}">
                  <a16:creationId xmlns:a16="http://schemas.microsoft.com/office/drawing/2014/main" id="{461DFE59-E72A-4B0E-8B3B-4733ECC50A3D}"/>
                </a:ext>
              </a:extLst>
            </p:cNvPr>
            <p:cNvCxnSpPr>
              <a:cxnSpLocks/>
              <a:stCxn id="113" idx="1"/>
              <a:endCxn id="130" idx="3"/>
            </p:cNvCxnSpPr>
            <p:nvPr/>
          </p:nvCxnSpPr>
          <p:spPr>
            <a:xfrm flipH="1" flipV="1">
              <a:off x="2486286" y="1495435"/>
              <a:ext cx="292172" cy="115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0" name="직선 화살표 연결선 119">
              <a:extLst>
                <a:ext uri="{FF2B5EF4-FFF2-40B4-BE49-F238E27FC236}">
                  <a16:creationId xmlns:a16="http://schemas.microsoft.com/office/drawing/2014/main" id="{663CB990-84F0-4A65-819A-BE8F6E5E44F2}"/>
                </a:ext>
              </a:extLst>
            </p:cNvPr>
            <p:cNvCxnSpPr>
              <a:cxnSpLocks/>
              <a:stCxn id="112" idx="0"/>
              <a:endCxn id="114" idx="2"/>
            </p:cNvCxnSpPr>
            <p:nvPr/>
          </p:nvCxnSpPr>
          <p:spPr>
            <a:xfrm flipH="1" flipV="1">
              <a:off x="5701350" y="1139924"/>
              <a:ext cx="1721" cy="14626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1" name="타원 120">
              <a:extLst>
                <a:ext uri="{FF2B5EF4-FFF2-40B4-BE49-F238E27FC236}">
                  <a16:creationId xmlns:a16="http://schemas.microsoft.com/office/drawing/2014/main" id="{C652FE07-FD8B-429D-A7DB-F2AF25AC97FF}"/>
                </a:ext>
              </a:extLst>
            </p:cNvPr>
            <p:cNvSpPr/>
            <p:nvPr/>
          </p:nvSpPr>
          <p:spPr>
            <a:xfrm>
              <a:off x="2599828" y="1467696"/>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사각형: 잘린 한쪽 모서리 121">
              <a:extLst>
                <a:ext uri="{FF2B5EF4-FFF2-40B4-BE49-F238E27FC236}">
                  <a16:creationId xmlns:a16="http://schemas.microsoft.com/office/drawing/2014/main" id="{29C0CE24-2C26-4A8A-BD9C-F30E04ECFCEA}"/>
                </a:ext>
              </a:extLst>
            </p:cNvPr>
            <p:cNvSpPr/>
            <p:nvPr/>
          </p:nvSpPr>
          <p:spPr>
            <a:xfrm>
              <a:off x="724045" y="605666"/>
              <a:ext cx="926202" cy="511596"/>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Rectangle 48">
              <a:extLst>
                <a:ext uri="{FF2B5EF4-FFF2-40B4-BE49-F238E27FC236}">
                  <a16:creationId xmlns:a16="http://schemas.microsoft.com/office/drawing/2014/main" id="{0F33CCEC-F11B-4F03-B088-72B207AB1583}"/>
                </a:ext>
              </a:extLst>
            </p:cNvPr>
            <p:cNvSpPr/>
            <p:nvPr/>
          </p:nvSpPr>
          <p:spPr>
            <a:xfrm>
              <a:off x="801648" y="912557"/>
              <a:ext cx="55218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Thread</a:t>
              </a:r>
            </a:p>
          </p:txBody>
        </p:sp>
        <p:sp>
          <p:nvSpPr>
            <p:cNvPr id="124" name="Rectangle 48">
              <a:extLst>
                <a:ext uri="{FF2B5EF4-FFF2-40B4-BE49-F238E27FC236}">
                  <a16:creationId xmlns:a16="http://schemas.microsoft.com/office/drawing/2014/main" id="{AA34B5B7-EE8F-4F75-9411-AED923A19067}"/>
                </a:ext>
              </a:extLst>
            </p:cNvPr>
            <p:cNvSpPr/>
            <p:nvPr/>
          </p:nvSpPr>
          <p:spPr>
            <a:xfrm>
              <a:off x="801648" y="711760"/>
              <a:ext cx="84219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Semaphore</a:t>
              </a:r>
            </a:p>
          </p:txBody>
        </p:sp>
        <p:sp>
          <p:nvSpPr>
            <p:cNvPr id="125" name="타원 124">
              <a:extLst>
                <a:ext uri="{FF2B5EF4-FFF2-40B4-BE49-F238E27FC236}">
                  <a16:creationId xmlns:a16="http://schemas.microsoft.com/office/drawing/2014/main" id="{1BDA7E46-0EF7-4E09-B4B6-459D10D3D20F}"/>
                </a:ext>
              </a:extLst>
            </p:cNvPr>
            <p:cNvSpPr/>
            <p:nvPr/>
          </p:nvSpPr>
          <p:spPr>
            <a:xfrm>
              <a:off x="778039" y="781877"/>
              <a:ext cx="67231" cy="672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18">
              <p14:nvContentPartPr>
                <p14:cNvPr id="126" name="잉크 125">
                  <a:extLst>
                    <a:ext uri="{FF2B5EF4-FFF2-40B4-BE49-F238E27FC236}">
                      <a16:creationId xmlns:a16="http://schemas.microsoft.com/office/drawing/2014/main" id="{011D8B03-CDCB-4621-9928-A22C6FE4C3BF}"/>
                    </a:ext>
                  </a:extLst>
                </p14:cNvPr>
                <p14:cNvContentPartPr/>
                <p14:nvPr/>
              </p14:nvContentPartPr>
              <p14:xfrm>
                <a:off x="770183" y="930898"/>
                <a:ext cx="83260" cy="140988"/>
              </p14:xfrm>
            </p:contentPart>
          </mc:Choice>
          <mc:Fallback xmlns="">
            <p:pic>
              <p:nvPicPr>
                <p:cNvPr id="126" name="잉크 125">
                  <a:extLst>
                    <a:ext uri="{FF2B5EF4-FFF2-40B4-BE49-F238E27FC236}">
                      <a16:creationId xmlns:a16="http://schemas.microsoft.com/office/drawing/2014/main" id="{011D8B03-CDCB-4621-9928-A22C6FE4C3BF}"/>
                    </a:ext>
                  </a:extLst>
                </p:cNvPr>
                <p:cNvPicPr/>
                <p:nvPr/>
              </p:nvPicPr>
              <p:blipFill>
                <a:blip r:embed="rId19"/>
                <a:stretch>
                  <a:fillRect/>
                </a:stretch>
              </p:blipFill>
              <p:spPr>
                <a:xfrm>
                  <a:off x="760176" y="920913"/>
                  <a:ext cx="102874" cy="160559"/>
                </a:xfrm>
                <a:prstGeom prst="rect">
                  <a:avLst/>
                </a:prstGeom>
              </p:spPr>
            </p:pic>
          </mc:Fallback>
        </mc:AlternateContent>
        <p:sp>
          <p:nvSpPr>
            <p:cNvPr id="127" name="직각 삼각형 126">
              <a:extLst>
                <a:ext uri="{FF2B5EF4-FFF2-40B4-BE49-F238E27FC236}">
                  <a16:creationId xmlns:a16="http://schemas.microsoft.com/office/drawing/2014/main" id="{8A471566-9B6C-41F7-BFA7-D6F655BDD49D}"/>
                </a:ext>
              </a:extLst>
            </p:cNvPr>
            <p:cNvSpPr/>
            <p:nvPr/>
          </p:nvSpPr>
          <p:spPr>
            <a:xfrm>
              <a:off x="1567804" y="612003"/>
              <a:ext cx="78419" cy="79105"/>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4090BA22-94A0-4AB1-978C-AC3B9161EFFC}"/>
                </a:ext>
              </a:extLst>
            </p:cNvPr>
            <p:cNvCxnSpPr>
              <a:cxnSpLocks/>
              <a:stCxn id="81" idx="0"/>
              <a:endCxn id="112" idx="2"/>
            </p:cNvCxnSpPr>
            <p:nvPr/>
          </p:nvCxnSpPr>
          <p:spPr>
            <a:xfrm flipV="1">
              <a:off x="3636718" y="1722472"/>
              <a:ext cx="206635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직선 화살표 연결선 128">
              <a:extLst>
                <a:ext uri="{FF2B5EF4-FFF2-40B4-BE49-F238E27FC236}">
                  <a16:creationId xmlns:a16="http://schemas.microsoft.com/office/drawing/2014/main" id="{21776290-05E7-42BA-89DF-67267558B81E}"/>
                </a:ext>
              </a:extLst>
            </p:cNvPr>
            <p:cNvCxnSpPr>
              <a:cxnSpLocks/>
              <a:stCxn id="81" idx="0"/>
              <a:endCxn id="130" idx="2"/>
            </p:cNvCxnSpPr>
            <p:nvPr/>
          </p:nvCxnSpPr>
          <p:spPr>
            <a:xfrm flipH="1" flipV="1">
              <a:off x="1605166" y="1702024"/>
              <a:ext cx="2031552" cy="350571"/>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0" name="Rectangle 48">
              <a:extLst>
                <a:ext uri="{FF2B5EF4-FFF2-40B4-BE49-F238E27FC236}">
                  <a16:creationId xmlns:a16="http://schemas.microsoft.com/office/drawing/2014/main" id="{76CDFDA5-32F5-478E-B26A-9F1F903D8534}"/>
                </a:ext>
              </a:extLst>
            </p:cNvPr>
            <p:cNvSpPr/>
            <p:nvPr/>
          </p:nvSpPr>
          <p:spPr>
            <a:xfrm>
              <a:off x="724046" y="1288846"/>
              <a:ext cx="1762240" cy="413178"/>
            </a:xfrm>
            <a:prstGeom prst="rect">
              <a:avLst/>
            </a:prstGeom>
            <a:solidFill>
              <a:srgbClr val="FFFF00"/>
            </a:solidFill>
            <a:ln w="57150">
              <a:solidFill>
                <a:srgbClr val="FF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global value</a:t>
              </a:r>
            </a:p>
          </p:txBody>
        </p:sp>
        <p:cxnSp>
          <p:nvCxnSpPr>
            <p:cNvPr id="131" name="직선 화살표 연결선 130">
              <a:extLst>
                <a:ext uri="{FF2B5EF4-FFF2-40B4-BE49-F238E27FC236}">
                  <a16:creationId xmlns:a16="http://schemas.microsoft.com/office/drawing/2014/main" id="{668B6F3C-E3DB-4146-9405-713DC5168035}"/>
                </a:ext>
              </a:extLst>
            </p:cNvPr>
            <p:cNvCxnSpPr>
              <a:cxnSpLocks/>
              <a:stCxn id="67" idx="0"/>
              <a:endCxn id="130" idx="2"/>
            </p:cNvCxnSpPr>
            <p:nvPr/>
          </p:nvCxnSpPr>
          <p:spPr>
            <a:xfrm flipH="1" flipV="1">
              <a:off x="1605166" y="1702024"/>
              <a:ext cx="463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직선 화살표 연결선 131">
              <a:extLst>
                <a:ext uri="{FF2B5EF4-FFF2-40B4-BE49-F238E27FC236}">
                  <a16:creationId xmlns:a16="http://schemas.microsoft.com/office/drawing/2014/main" id="{F8905153-6E46-4CFE-A152-2CA20787E8E4}"/>
                </a:ext>
              </a:extLst>
            </p:cNvPr>
            <p:cNvCxnSpPr>
              <a:cxnSpLocks/>
              <a:stCxn id="94" idx="0"/>
              <a:endCxn id="130" idx="2"/>
            </p:cNvCxnSpPr>
            <p:nvPr/>
          </p:nvCxnSpPr>
          <p:spPr>
            <a:xfrm flipH="1" flipV="1">
              <a:off x="1605166" y="1702024"/>
              <a:ext cx="4081332" cy="365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화살표 연결선 132">
              <a:extLst>
                <a:ext uri="{FF2B5EF4-FFF2-40B4-BE49-F238E27FC236}">
                  <a16:creationId xmlns:a16="http://schemas.microsoft.com/office/drawing/2014/main" id="{71FC8B51-1DC0-448C-9587-CAA71375E1C8}"/>
                </a:ext>
              </a:extLst>
            </p:cNvPr>
            <p:cNvCxnSpPr>
              <a:cxnSpLocks/>
              <a:stCxn id="67" idx="0"/>
              <a:endCxn id="112" idx="2"/>
            </p:cNvCxnSpPr>
            <p:nvPr/>
          </p:nvCxnSpPr>
          <p:spPr>
            <a:xfrm flipV="1">
              <a:off x="1609798" y="1722472"/>
              <a:ext cx="409327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직선 화살표 연결선 133">
              <a:extLst>
                <a:ext uri="{FF2B5EF4-FFF2-40B4-BE49-F238E27FC236}">
                  <a16:creationId xmlns:a16="http://schemas.microsoft.com/office/drawing/2014/main" id="{F5BEE079-FB56-400E-BA95-E543BBDC84B5}"/>
                </a:ext>
              </a:extLst>
            </p:cNvPr>
            <p:cNvCxnSpPr>
              <a:cxnSpLocks/>
              <a:stCxn id="94" idx="0"/>
              <a:endCxn id="112" idx="2"/>
            </p:cNvCxnSpPr>
            <p:nvPr/>
          </p:nvCxnSpPr>
          <p:spPr>
            <a:xfrm flipV="1">
              <a:off x="5686498" y="1722472"/>
              <a:ext cx="16573" cy="34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135" name="잉크 134">
                  <a:extLst>
                    <a:ext uri="{FF2B5EF4-FFF2-40B4-BE49-F238E27FC236}">
                      <a16:creationId xmlns:a16="http://schemas.microsoft.com/office/drawing/2014/main" id="{AF4E19DF-B6BF-4401-AF69-734A8868CCDB}"/>
                    </a:ext>
                  </a:extLst>
                </p14:cNvPr>
                <p14:cNvContentPartPr/>
                <p14:nvPr/>
              </p14:nvContentPartPr>
              <p14:xfrm>
                <a:off x="4928750" y="781992"/>
                <a:ext cx="159903" cy="270773"/>
              </p14:xfrm>
            </p:contentPart>
          </mc:Choice>
          <mc:Fallback xmlns="">
            <p:pic>
              <p:nvPicPr>
                <p:cNvPr id="135" name="잉크 134">
                  <a:extLst>
                    <a:ext uri="{FF2B5EF4-FFF2-40B4-BE49-F238E27FC236}">
                      <a16:creationId xmlns:a16="http://schemas.microsoft.com/office/drawing/2014/main" id="{AF4E19DF-B6BF-4401-AF69-734A8868CCDB}"/>
                    </a:ext>
                  </a:extLst>
                </p:cNvPr>
                <p:cNvPicPr/>
                <p:nvPr/>
              </p:nvPicPr>
              <p:blipFill>
                <a:blip r:embed="rId8"/>
                <a:stretch>
                  <a:fillRect/>
                </a:stretch>
              </p:blipFill>
              <p:spPr>
                <a:xfrm>
                  <a:off x="4918731" y="771963"/>
                  <a:ext cx="179540" cy="290429"/>
                </a:xfrm>
                <a:prstGeom prst="rect">
                  <a:avLst/>
                </a:prstGeom>
              </p:spPr>
            </p:pic>
          </mc:Fallback>
        </mc:AlternateContent>
        <p:cxnSp>
          <p:nvCxnSpPr>
            <p:cNvPr id="136" name="직선 화살표 연결선 135">
              <a:extLst>
                <a:ext uri="{FF2B5EF4-FFF2-40B4-BE49-F238E27FC236}">
                  <a16:creationId xmlns:a16="http://schemas.microsoft.com/office/drawing/2014/main" id="{17F9044A-FA8A-4994-93E1-475117099AE8}"/>
                </a:ext>
              </a:extLst>
            </p:cNvPr>
            <p:cNvCxnSpPr>
              <a:cxnSpLocks/>
              <a:stCxn id="130" idx="0"/>
              <a:endCxn id="114" idx="1"/>
            </p:cNvCxnSpPr>
            <p:nvPr/>
          </p:nvCxnSpPr>
          <p:spPr>
            <a:xfrm flipV="1">
              <a:off x="1605166" y="921783"/>
              <a:ext cx="3210431" cy="36706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16AB3FB-029F-46CE-A224-75363EC6DC3A}"/>
                </a:ext>
              </a:extLst>
            </p:cNvPr>
            <p:cNvSpPr/>
            <p:nvPr/>
          </p:nvSpPr>
          <p:spPr>
            <a:xfrm>
              <a:off x="3197927" y="1069391"/>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8" name="TextBox 137">
            <a:extLst>
              <a:ext uri="{FF2B5EF4-FFF2-40B4-BE49-F238E27FC236}">
                <a16:creationId xmlns:a16="http://schemas.microsoft.com/office/drawing/2014/main" id="{3CBA007E-C5A4-480E-85AC-3E057D913DD0}"/>
              </a:ext>
            </a:extLst>
          </p:cNvPr>
          <p:cNvSpPr txBox="1"/>
          <p:nvPr/>
        </p:nvSpPr>
        <p:spPr>
          <a:xfrm>
            <a:off x="6680200" y="1187701"/>
            <a:ext cx="4673599" cy="6001643"/>
          </a:xfrm>
          <a:prstGeom prst="rect">
            <a:avLst/>
          </a:prstGeom>
          <a:noFill/>
        </p:spPr>
        <p:txBody>
          <a:bodyPr wrap="square" rtlCol="0">
            <a:spAutoFit/>
          </a:bodyPr>
          <a:lstStyle/>
          <a:p>
            <a:pPr marL="342900" indent="-342900">
              <a:buFont typeface="+mj-lt"/>
              <a:buAutoNum type="arabicPeriod" startAt="3"/>
            </a:pPr>
            <a:r>
              <a:rPr lang="ko-KR" altLang="en-US" sz="2400" dirty="0">
                <a:latin typeface="배달의민족 한나체 Pro" panose="020B0600000101010101" pitchFamily="50" charset="-127"/>
                <a:ea typeface="배달의민족 한나체 Pro" panose="020B0600000101010101" pitchFamily="50" charset="-127"/>
              </a:rPr>
              <a:t>전역변수 할당</a:t>
            </a: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Pro" panose="020B0600000101010101" pitchFamily="50" charset="-127"/>
                <a:ea typeface="배달의민족 한나체 Pro"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승리 처리</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채팅 처리</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이름 처리</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레디 처리</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숫자 처리</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연결 처리</a:t>
            </a: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Pro" panose="020B0600000101010101" pitchFamily="50" charset="-127"/>
                <a:ea typeface="배달의민족 한나체 Pro" panose="020B0600000101010101" pitchFamily="50" charset="-127"/>
              </a:rPr>
            </a:br>
            <a:endParaRPr lang="en-US" altLang="ko-KR" sz="2400" dirty="0">
              <a:latin typeface="배달의민족 한나체 Pro" panose="020B0600000101010101" pitchFamily="50" charset="-127"/>
              <a:ea typeface="배달의민족 한나체 Pro" panose="020B0600000101010101" pitchFamily="50" charset="-127"/>
            </a:endParaRPr>
          </a:p>
          <a:p>
            <a:pPr marL="342900" indent="-342900">
              <a:buFont typeface="+mj-lt"/>
              <a:buAutoNum type="arabicPeriod" startAt="3"/>
            </a:pPr>
            <a:endParaRPr lang="en-US" altLang="ko-KR" sz="2400" dirty="0">
              <a:latin typeface="배달의민족 한나체 Pro" panose="020B0600000101010101" pitchFamily="50" charset="-127"/>
              <a:ea typeface="배달의민족 한나체 Pro" panose="020B0600000101010101" pitchFamily="50" charset="-127"/>
            </a:endParaRPr>
          </a:p>
        </p:txBody>
      </p:sp>
    </p:spTree>
    <p:extLst>
      <p:ext uri="{BB962C8B-B14F-4D97-AF65-F5344CB8AC3E}">
        <p14:creationId xmlns:p14="http://schemas.microsoft.com/office/powerpoint/2010/main" val="123364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9" name="Google Shape;179;p20"/>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0"/>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81" name="Google Shape;181;p20"/>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18</a:t>
            </a:fld>
            <a:endParaRPr>
              <a:latin typeface="Arial"/>
              <a:ea typeface="Arial"/>
              <a:cs typeface="Arial"/>
              <a:sym typeface="Arial"/>
            </a:endParaRPr>
          </a:p>
        </p:txBody>
      </p:sp>
      <p:grpSp>
        <p:nvGrpSpPr>
          <p:cNvPr id="65" name="그룹 64">
            <a:extLst>
              <a:ext uri="{FF2B5EF4-FFF2-40B4-BE49-F238E27FC236}">
                <a16:creationId xmlns:a16="http://schemas.microsoft.com/office/drawing/2014/main" id="{606BA3DD-178A-43B6-9E92-481609178132}"/>
              </a:ext>
            </a:extLst>
          </p:cNvPr>
          <p:cNvGrpSpPr/>
          <p:nvPr/>
        </p:nvGrpSpPr>
        <p:grpSpPr>
          <a:xfrm>
            <a:off x="838100" y="1187701"/>
            <a:ext cx="5657029" cy="5351211"/>
            <a:chOff x="493033" y="464946"/>
            <a:chExt cx="6307809" cy="5966810"/>
          </a:xfrm>
        </p:grpSpPr>
        <p:sp>
          <p:nvSpPr>
            <p:cNvPr id="66" name="Rectangle 48">
              <a:extLst>
                <a:ext uri="{FF2B5EF4-FFF2-40B4-BE49-F238E27FC236}">
                  <a16:creationId xmlns:a16="http://schemas.microsoft.com/office/drawing/2014/main" id="{57BD8AF2-006D-47C6-8EC7-7A9BE61F7FA8}"/>
                </a:ext>
              </a:extLst>
            </p:cNvPr>
            <p:cNvSpPr/>
            <p:nvPr/>
          </p:nvSpPr>
          <p:spPr>
            <a:xfrm>
              <a:off x="493033" y="464946"/>
              <a:ext cx="6307809" cy="2931705"/>
            </a:xfrm>
            <a:prstGeom prst="rect">
              <a:avLst/>
            </a:prstGeom>
            <a:solidFill>
              <a:schemeClr val="accent1">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Sever</a:t>
              </a: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p:txBody>
        </p:sp>
        <p:sp>
          <p:nvSpPr>
            <p:cNvPr id="67" name="Rectangle 48">
              <a:extLst>
                <a:ext uri="{FF2B5EF4-FFF2-40B4-BE49-F238E27FC236}">
                  <a16:creationId xmlns:a16="http://schemas.microsoft.com/office/drawing/2014/main" id="{D61A1C0E-66F9-45C8-A794-33599D005584}"/>
                </a:ext>
              </a:extLst>
            </p:cNvPr>
            <p:cNvSpPr/>
            <p:nvPr/>
          </p:nvSpPr>
          <p:spPr>
            <a:xfrm>
              <a:off x="72404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68" name="Rectangle 48">
              <a:extLst>
                <a:ext uri="{FF2B5EF4-FFF2-40B4-BE49-F238E27FC236}">
                  <a16:creationId xmlns:a16="http://schemas.microsoft.com/office/drawing/2014/main" id="{579F2043-F861-4F3C-B5FB-663AB608F8AB}"/>
                </a:ext>
              </a:extLst>
            </p:cNvPr>
            <p:cNvSpPr/>
            <p:nvPr/>
          </p:nvSpPr>
          <p:spPr>
            <a:xfrm>
              <a:off x="86165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cxnSp>
          <p:nvCxnSpPr>
            <p:cNvPr id="69" name="직선 연결선 68">
              <a:extLst>
                <a:ext uri="{FF2B5EF4-FFF2-40B4-BE49-F238E27FC236}">
                  <a16:creationId xmlns:a16="http://schemas.microsoft.com/office/drawing/2014/main" id="{31944AA1-8C4F-48B1-BED0-61C0E503A497}"/>
                </a:ext>
              </a:extLst>
            </p:cNvPr>
            <p:cNvCxnSpPr>
              <a:cxnSpLocks/>
            </p:cNvCxnSpPr>
            <p:nvPr/>
          </p:nvCxnSpPr>
          <p:spPr>
            <a:xfrm>
              <a:off x="724045" y="3175800"/>
              <a:ext cx="137606" cy="57684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7CA33867-6A8F-4449-9EE4-CC2598B0B8D9}"/>
                </a:ext>
              </a:extLst>
            </p:cNvPr>
            <p:cNvCxnSpPr>
              <a:cxnSpLocks/>
            </p:cNvCxnSpPr>
            <p:nvPr/>
          </p:nvCxnSpPr>
          <p:spPr>
            <a:xfrm flipH="1">
              <a:off x="2365739" y="3175800"/>
              <a:ext cx="129812" cy="58525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1" name="Rectangle 48">
              <a:extLst>
                <a:ext uri="{FF2B5EF4-FFF2-40B4-BE49-F238E27FC236}">
                  <a16:creationId xmlns:a16="http://schemas.microsoft.com/office/drawing/2014/main" id="{3A683FB5-3BBB-496B-9F1D-EAB30C7E5A5A}"/>
                </a:ext>
              </a:extLst>
            </p:cNvPr>
            <p:cNvSpPr/>
            <p:nvPr/>
          </p:nvSpPr>
          <p:spPr>
            <a:xfrm>
              <a:off x="86692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p:sp>
          <p:nvSpPr>
            <p:cNvPr id="72" name="Rectangle 48">
              <a:extLst>
                <a:ext uri="{FF2B5EF4-FFF2-40B4-BE49-F238E27FC236}">
                  <a16:creationId xmlns:a16="http://schemas.microsoft.com/office/drawing/2014/main" id="{71831BDF-B140-4D6C-8654-C4E4BBA83A32}"/>
                </a:ext>
              </a:extLst>
            </p:cNvPr>
            <p:cNvSpPr/>
            <p:nvPr/>
          </p:nvSpPr>
          <p:spPr>
            <a:xfrm>
              <a:off x="103782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3">
              <p14:nvContentPartPr>
                <p14:cNvPr id="73" name="잉크 72">
                  <a:extLst>
                    <a:ext uri="{FF2B5EF4-FFF2-40B4-BE49-F238E27FC236}">
                      <a16:creationId xmlns:a16="http://schemas.microsoft.com/office/drawing/2014/main" id="{48422B02-C57B-4485-9193-D77AAC153E37}"/>
                    </a:ext>
                  </a:extLst>
                </p14:cNvPr>
                <p14:cNvContentPartPr/>
                <p14:nvPr/>
              </p14:nvContentPartPr>
              <p14:xfrm>
                <a:off x="1130281" y="5030425"/>
                <a:ext cx="128595" cy="217757"/>
              </p14:xfrm>
            </p:contentPart>
          </mc:Choice>
          <mc:Fallback xmlns="">
            <p:pic>
              <p:nvPicPr>
                <p:cNvPr id="73" name="잉크 72">
                  <a:extLst>
                    <a:ext uri="{FF2B5EF4-FFF2-40B4-BE49-F238E27FC236}">
                      <a16:creationId xmlns:a16="http://schemas.microsoft.com/office/drawing/2014/main" id="{48422B02-C57B-4485-9193-D77AAC153E37}"/>
                    </a:ext>
                  </a:extLst>
                </p:cNvPr>
                <p:cNvPicPr/>
                <p:nvPr/>
              </p:nvPicPr>
              <p:blipFill>
                <a:blip r:embed="rId4"/>
                <a:stretch>
                  <a:fillRect/>
                </a:stretch>
              </p:blipFill>
              <p:spPr>
                <a:xfrm>
                  <a:off x="1120266" y="5020418"/>
                  <a:ext cx="148225" cy="237371"/>
                </a:xfrm>
                <a:prstGeom prst="rect">
                  <a:avLst/>
                </a:prstGeom>
              </p:spPr>
            </p:pic>
          </mc:Fallback>
        </mc:AlternateContent>
        <p:sp>
          <p:nvSpPr>
            <p:cNvPr id="74" name="Rectangle 48">
              <a:extLst>
                <a:ext uri="{FF2B5EF4-FFF2-40B4-BE49-F238E27FC236}">
                  <a16:creationId xmlns:a16="http://schemas.microsoft.com/office/drawing/2014/main" id="{B5C04714-9547-4203-8717-AA0C2DD3A6B3}"/>
                </a:ext>
              </a:extLst>
            </p:cNvPr>
            <p:cNvSpPr/>
            <p:nvPr/>
          </p:nvSpPr>
          <p:spPr>
            <a:xfrm>
              <a:off x="103782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5">
              <p14:nvContentPartPr>
                <p14:cNvPr id="75" name="잉크 74">
                  <a:extLst>
                    <a:ext uri="{FF2B5EF4-FFF2-40B4-BE49-F238E27FC236}">
                      <a16:creationId xmlns:a16="http://schemas.microsoft.com/office/drawing/2014/main" id="{4369350D-1BF3-4362-A1DF-9F00A516EF22}"/>
                    </a:ext>
                  </a:extLst>
                </p14:cNvPr>
                <p14:cNvContentPartPr/>
                <p14:nvPr/>
              </p14:nvContentPartPr>
              <p14:xfrm>
                <a:off x="1130281" y="4301161"/>
                <a:ext cx="128595" cy="217757"/>
              </p14:xfrm>
            </p:contentPart>
          </mc:Choice>
          <mc:Fallback xmlns="">
            <p:pic>
              <p:nvPicPr>
                <p:cNvPr id="75" name="잉크 74">
                  <a:extLst>
                    <a:ext uri="{FF2B5EF4-FFF2-40B4-BE49-F238E27FC236}">
                      <a16:creationId xmlns:a16="http://schemas.microsoft.com/office/drawing/2014/main" id="{4369350D-1BF3-4362-A1DF-9F00A516EF22}"/>
                    </a:ext>
                  </a:extLst>
                </p:cNvPr>
                <p:cNvPicPr/>
                <p:nvPr/>
              </p:nvPicPr>
              <p:blipFill>
                <a:blip r:embed="rId4"/>
                <a:stretch>
                  <a:fillRect/>
                </a:stretch>
              </p:blipFill>
              <p:spPr>
                <a:xfrm>
                  <a:off x="1120266" y="4291154"/>
                  <a:ext cx="148225" cy="237371"/>
                </a:xfrm>
                <a:prstGeom prst="rect">
                  <a:avLst/>
                </a:prstGeom>
              </p:spPr>
            </p:pic>
          </mc:Fallback>
        </mc:AlternateContent>
        <p:sp>
          <p:nvSpPr>
            <p:cNvPr id="76" name="Rectangle 48">
              <a:extLst>
                <a:ext uri="{FF2B5EF4-FFF2-40B4-BE49-F238E27FC236}">
                  <a16:creationId xmlns:a16="http://schemas.microsoft.com/office/drawing/2014/main" id="{906F656E-C1B2-47C2-B7CA-27FA55103CEC}"/>
                </a:ext>
              </a:extLst>
            </p:cNvPr>
            <p:cNvSpPr/>
            <p:nvPr/>
          </p:nvSpPr>
          <p:spPr>
            <a:xfrm>
              <a:off x="103782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6">
              <p14:nvContentPartPr>
                <p14:cNvPr id="77" name="잉크 76">
                  <a:extLst>
                    <a:ext uri="{FF2B5EF4-FFF2-40B4-BE49-F238E27FC236}">
                      <a16:creationId xmlns:a16="http://schemas.microsoft.com/office/drawing/2014/main" id="{BDD6770F-58FE-4CFD-9A54-BD036B974880}"/>
                    </a:ext>
                  </a:extLst>
                </p14:cNvPr>
                <p14:cNvContentPartPr/>
                <p14:nvPr/>
              </p14:nvContentPartPr>
              <p14:xfrm>
                <a:off x="1130281" y="5834419"/>
                <a:ext cx="128595" cy="217757"/>
              </p14:xfrm>
            </p:contentPart>
          </mc:Choice>
          <mc:Fallback xmlns="">
            <p:pic>
              <p:nvPicPr>
                <p:cNvPr id="77" name="잉크 76">
                  <a:extLst>
                    <a:ext uri="{FF2B5EF4-FFF2-40B4-BE49-F238E27FC236}">
                      <a16:creationId xmlns:a16="http://schemas.microsoft.com/office/drawing/2014/main" id="{BDD6770F-58FE-4CFD-9A54-BD036B974880}"/>
                    </a:ext>
                  </a:extLst>
                </p:cNvPr>
                <p:cNvPicPr/>
                <p:nvPr/>
              </p:nvPicPr>
              <p:blipFill>
                <a:blip r:embed="rId4"/>
                <a:stretch>
                  <a:fillRect/>
                </a:stretch>
              </p:blipFill>
              <p:spPr>
                <a:xfrm>
                  <a:off x="1120266" y="5824412"/>
                  <a:ext cx="148225" cy="237371"/>
                </a:xfrm>
                <a:prstGeom prst="rect">
                  <a:avLst/>
                </a:prstGeom>
              </p:spPr>
            </p:pic>
          </mc:Fallback>
        </mc:AlternateContent>
        <p:cxnSp>
          <p:nvCxnSpPr>
            <p:cNvPr id="78" name="직선 화살표 연결선 77">
              <a:extLst>
                <a:ext uri="{FF2B5EF4-FFF2-40B4-BE49-F238E27FC236}">
                  <a16:creationId xmlns:a16="http://schemas.microsoft.com/office/drawing/2014/main" id="{EA77E700-7BBD-4A76-9222-0722AE685111}"/>
                </a:ext>
              </a:extLst>
            </p:cNvPr>
            <p:cNvCxnSpPr>
              <a:cxnSpLocks/>
              <a:stCxn id="72" idx="2"/>
              <a:endCxn id="76" idx="0"/>
            </p:cNvCxnSpPr>
            <p:nvPr/>
          </p:nvCxnSpPr>
          <p:spPr>
            <a:xfrm>
              <a:off x="162465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직선 화살표 연결선 78">
              <a:extLst>
                <a:ext uri="{FF2B5EF4-FFF2-40B4-BE49-F238E27FC236}">
                  <a16:creationId xmlns:a16="http://schemas.microsoft.com/office/drawing/2014/main" id="{21A738E1-4D68-4CED-A8C3-FE52485E7313}"/>
                </a:ext>
              </a:extLst>
            </p:cNvPr>
            <p:cNvCxnSpPr>
              <a:cxnSpLocks/>
              <a:stCxn id="74" idx="2"/>
              <a:endCxn id="72" idx="0"/>
            </p:cNvCxnSpPr>
            <p:nvPr/>
          </p:nvCxnSpPr>
          <p:spPr>
            <a:xfrm>
              <a:off x="162465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C3C73DA4-9477-48E3-A985-274CCA282857}"/>
                </a:ext>
              </a:extLst>
            </p:cNvPr>
            <p:cNvCxnSpPr>
              <a:cxnSpLocks/>
              <a:stCxn id="74" idx="3"/>
              <a:endCxn id="68" idx="2"/>
            </p:cNvCxnSpPr>
            <p:nvPr/>
          </p:nvCxnSpPr>
          <p:spPr>
            <a:xfrm flipH="1" flipV="1">
              <a:off x="160979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81" name="Rectangle 48">
              <a:extLst>
                <a:ext uri="{FF2B5EF4-FFF2-40B4-BE49-F238E27FC236}">
                  <a16:creationId xmlns:a16="http://schemas.microsoft.com/office/drawing/2014/main" id="{26FBD3F7-55CF-4D4A-B0E6-7FBEF5EEB2AF}"/>
                </a:ext>
              </a:extLst>
            </p:cNvPr>
            <p:cNvSpPr/>
            <p:nvPr/>
          </p:nvSpPr>
          <p:spPr>
            <a:xfrm>
              <a:off x="2750965" y="2052595"/>
              <a:ext cx="1771505" cy="1135751"/>
            </a:xfrm>
            <a:prstGeom prst="rect">
              <a:avLst/>
            </a:prstGeom>
            <a:solidFill>
              <a:srgbClr val="FFFF00"/>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82" name="Rectangle 48">
              <a:extLst>
                <a:ext uri="{FF2B5EF4-FFF2-40B4-BE49-F238E27FC236}">
                  <a16:creationId xmlns:a16="http://schemas.microsoft.com/office/drawing/2014/main" id="{70148635-1480-43DC-9208-EEBEBA1DF335}"/>
                </a:ext>
              </a:extLst>
            </p:cNvPr>
            <p:cNvSpPr/>
            <p:nvPr/>
          </p:nvSpPr>
          <p:spPr>
            <a:xfrm>
              <a:off x="2888571" y="2730966"/>
              <a:ext cx="1496291" cy="256393"/>
            </a:xfrm>
            <a:prstGeom prst="rect">
              <a:avLst/>
            </a:prstGeom>
            <a:solidFill>
              <a:srgbClr val="FFFF00"/>
            </a:solidFill>
            <a:ln w="18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83" name="Rectangle 48">
              <a:extLst>
                <a:ext uri="{FF2B5EF4-FFF2-40B4-BE49-F238E27FC236}">
                  <a16:creationId xmlns:a16="http://schemas.microsoft.com/office/drawing/2014/main" id="{5DF3C47C-BD77-47E0-8871-04C04BD7E77C}"/>
                </a:ext>
              </a:extLst>
            </p:cNvPr>
            <p:cNvSpPr/>
            <p:nvPr/>
          </p:nvSpPr>
          <p:spPr>
            <a:xfrm>
              <a:off x="289384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7">
              <p14:nvContentPartPr>
                <p14:cNvPr id="84" name="잉크 83">
                  <a:extLst>
                    <a:ext uri="{FF2B5EF4-FFF2-40B4-BE49-F238E27FC236}">
                      <a16:creationId xmlns:a16="http://schemas.microsoft.com/office/drawing/2014/main" id="{9046BA21-473B-4A08-BFFA-4664BAAC38CD}"/>
                    </a:ext>
                  </a:extLst>
                </p14:cNvPr>
                <p14:cNvContentPartPr/>
                <p14:nvPr/>
              </p14:nvContentPartPr>
              <p14:xfrm>
                <a:off x="2982252" y="2231570"/>
                <a:ext cx="159903" cy="270773"/>
              </p14:xfrm>
            </p:contentPart>
          </mc:Choice>
          <mc:Fallback xmlns="">
            <p:pic>
              <p:nvPicPr>
                <p:cNvPr id="84" name="잉크 83">
                  <a:extLst>
                    <a:ext uri="{FF2B5EF4-FFF2-40B4-BE49-F238E27FC236}">
                      <a16:creationId xmlns:a16="http://schemas.microsoft.com/office/drawing/2014/main" id="{9046BA21-473B-4A08-BFFA-4664BAAC38CD}"/>
                    </a:ext>
                  </a:extLst>
                </p:cNvPr>
                <p:cNvPicPr/>
                <p:nvPr/>
              </p:nvPicPr>
              <p:blipFill>
                <a:blip r:embed="rId8"/>
                <a:stretch>
                  <a:fillRect/>
                </a:stretch>
              </p:blipFill>
              <p:spPr>
                <a:xfrm>
                  <a:off x="2972233" y="2221541"/>
                  <a:ext cx="179540" cy="290429"/>
                </a:xfrm>
                <a:prstGeom prst="rect">
                  <a:avLst/>
                </a:prstGeom>
              </p:spPr>
            </p:pic>
          </mc:Fallback>
        </mc:AlternateContent>
        <p:sp>
          <p:nvSpPr>
            <p:cNvPr id="85" name="Rectangle 48">
              <a:extLst>
                <a:ext uri="{FF2B5EF4-FFF2-40B4-BE49-F238E27FC236}">
                  <a16:creationId xmlns:a16="http://schemas.microsoft.com/office/drawing/2014/main" id="{B409956C-6E7E-450C-A628-405AE7A09E5B}"/>
                </a:ext>
              </a:extLst>
            </p:cNvPr>
            <p:cNvSpPr/>
            <p:nvPr/>
          </p:nvSpPr>
          <p:spPr>
            <a:xfrm>
              <a:off x="306474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9">
              <p14:nvContentPartPr>
                <p14:cNvPr id="86" name="잉크 85">
                  <a:extLst>
                    <a:ext uri="{FF2B5EF4-FFF2-40B4-BE49-F238E27FC236}">
                      <a16:creationId xmlns:a16="http://schemas.microsoft.com/office/drawing/2014/main" id="{E63A2A8F-A249-4788-A588-22A13E0E03A3}"/>
                    </a:ext>
                  </a:extLst>
                </p14:cNvPr>
                <p14:cNvContentPartPr/>
                <p14:nvPr/>
              </p14:nvContentPartPr>
              <p14:xfrm>
                <a:off x="3157201" y="5030425"/>
                <a:ext cx="128595" cy="217757"/>
              </p14:xfrm>
            </p:contentPart>
          </mc:Choice>
          <mc:Fallback xmlns="">
            <p:pic>
              <p:nvPicPr>
                <p:cNvPr id="86" name="잉크 85">
                  <a:extLst>
                    <a:ext uri="{FF2B5EF4-FFF2-40B4-BE49-F238E27FC236}">
                      <a16:creationId xmlns:a16="http://schemas.microsoft.com/office/drawing/2014/main" id="{E63A2A8F-A249-4788-A588-22A13E0E03A3}"/>
                    </a:ext>
                  </a:extLst>
                </p:cNvPr>
                <p:cNvPicPr/>
                <p:nvPr/>
              </p:nvPicPr>
              <p:blipFill>
                <a:blip r:embed="rId4"/>
                <a:stretch>
                  <a:fillRect/>
                </a:stretch>
              </p:blipFill>
              <p:spPr>
                <a:xfrm>
                  <a:off x="3147186" y="5020418"/>
                  <a:ext cx="148225" cy="237371"/>
                </a:xfrm>
                <a:prstGeom prst="rect">
                  <a:avLst/>
                </a:prstGeom>
              </p:spPr>
            </p:pic>
          </mc:Fallback>
        </mc:AlternateContent>
        <p:sp>
          <p:nvSpPr>
            <p:cNvPr id="87" name="Rectangle 48">
              <a:extLst>
                <a:ext uri="{FF2B5EF4-FFF2-40B4-BE49-F238E27FC236}">
                  <a16:creationId xmlns:a16="http://schemas.microsoft.com/office/drawing/2014/main" id="{C3F9766F-EFB2-47E4-BCF4-98B3D55B3284}"/>
                </a:ext>
              </a:extLst>
            </p:cNvPr>
            <p:cNvSpPr/>
            <p:nvPr/>
          </p:nvSpPr>
          <p:spPr>
            <a:xfrm>
              <a:off x="3064740" y="4180346"/>
              <a:ext cx="1173660" cy="499638"/>
            </a:xfrm>
            <a:prstGeom prst="rect">
              <a:avLst/>
            </a:prstGeom>
            <a:solidFill>
              <a:srgbClr val="FFFF00"/>
            </a:solidFill>
            <a:ln w="18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0">
              <p14:nvContentPartPr>
                <p14:cNvPr id="88" name="잉크 87">
                  <a:extLst>
                    <a:ext uri="{FF2B5EF4-FFF2-40B4-BE49-F238E27FC236}">
                      <a16:creationId xmlns:a16="http://schemas.microsoft.com/office/drawing/2014/main" id="{7DEC4458-AF52-4DE7-8AF0-C577633C65EE}"/>
                    </a:ext>
                  </a:extLst>
                </p14:cNvPr>
                <p14:cNvContentPartPr/>
                <p14:nvPr/>
              </p14:nvContentPartPr>
              <p14:xfrm>
                <a:off x="3157201" y="4301161"/>
                <a:ext cx="128595" cy="217757"/>
              </p14:xfrm>
            </p:contentPart>
          </mc:Choice>
          <mc:Fallback xmlns="">
            <p:pic>
              <p:nvPicPr>
                <p:cNvPr id="88" name="잉크 87">
                  <a:extLst>
                    <a:ext uri="{FF2B5EF4-FFF2-40B4-BE49-F238E27FC236}">
                      <a16:creationId xmlns:a16="http://schemas.microsoft.com/office/drawing/2014/main" id="{7DEC4458-AF52-4DE7-8AF0-C577633C65EE}"/>
                    </a:ext>
                  </a:extLst>
                </p:cNvPr>
                <p:cNvPicPr/>
                <p:nvPr/>
              </p:nvPicPr>
              <p:blipFill>
                <a:blip r:embed="rId4"/>
                <a:stretch>
                  <a:fillRect/>
                </a:stretch>
              </p:blipFill>
              <p:spPr>
                <a:xfrm>
                  <a:off x="3147186" y="4291154"/>
                  <a:ext cx="148225" cy="237371"/>
                </a:xfrm>
                <a:prstGeom prst="rect">
                  <a:avLst/>
                </a:prstGeom>
              </p:spPr>
            </p:pic>
          </mc:Fallback>
        </mc:AlternateContent>
        <p:sp>
          <p:nvSpPr>
            <p:cNvPr id="89" name="Rectangle 48">
              <a:extLst>
                <a:ext uri="{FF2B5EF4-FFF2-40B4-BE49-F238E27FC236}">
                  <a16:creationId xmlns:a16="http://schemas.microsoft.com/office/drawing/2014/main" id="{2CA7CE5B-B38E-4964-9E04-333A3B0CD1E4}"/>
                </a:ext>
              </a:extLst>
            </p:cNvPr>
            <p:cNvSpPr/>
            <p:nvPr/>
          </p:nvSpPr>
          <p:spPr>
            <a:xfrm>
              <a:off x="3064740" y="563105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1">
              <p14:nvContentPartPr>
                <p14:cNvPr id="90" name="잉크 89">
                  <a:extLst>
                    <a:ext uri="{FF2B5EF4-FFF2-40B4-BE49-F238E27FC236}">
                      <a16:creationId xmlns:a16="http://schemas.microsoft.com/office/drawing/2014/main" id="{04D82EA4-EEE3-4D3D-8FC6-9D900E1BBC86}"/>
                    </a:ext>
                  </a:extLst>
                </p14:cNvPr>
                <p14:cNvContentPartPr/>
                <p14:nvPr/>
              </p14:nvContentPartPr>
              <p14:xfrm>
                <a:off x="3157201" y="5834419"/>
                <a:ext cx="128595" cy="217757"/>
              </p14:xfrm>
            </p:contentPart>
          </mc:Choice>
          <mc:Fallback xmlns="">
            <p:pic>
              <p:nvPicPr>
                <p:cNvPr id="90" name="잉크 89">
                  <a:extLst>
                    <a:ext uri="{FF2B5EF4-FFF2-40B4-BE49-F238E27FC236}">
                      <a16:creationId xmlns:a16="http://schemas.microsoft.com/office/drawing/2014/main" id="{04D82EA4-EEE3-4D3D-8FC6-9D900E1BBC86}"/>
                    </a:ext>
                  </a:extLst>
                </p:cNvPr>
                <p:cNvPicPr/>
                <p:nvPr/>
              </p:nvPicPr>
              <p:blipFill>
                <a:blip r:embed="rId4"/>
                <a:stretch>
                  <a:fillRect/>
                </a:stretch>
              </p:blipFill>
              <p:spPr>
                <a:xfrm>
                  <a:off x="3147186" y="5824412"/>
                  <a:ext cx="148225" cy="237371"/>
                </a:xfrm>
                <a:prstGeom prst="rect">
                  <a:avLst/>
                </a:prstGeom>
              </p:spPr>
            </p:pic>
          </mc:Fallback>
        </mc:AlternateContent>
        <p:cxnSp>
          <p:nvCxnSpPr>
            <p:cNvPr id="91" name="직선 화살표 연결선 90">
              <a:extLst>
                <a:ext uri="{FF2B5EF4-FFF2-40B4-BE49-F238E27FC236}">
                  <a16:creationId xmlns:a16="http://schemas.microsoft.com/office/drawing/2014/main" id="{8CA2026A-CA4E-4C55-A3AB-A89E4304E044}"/>
                </a:ext>
              </a:extLst>
            </p:cNvPr>
            <p:cNvCxnSpPr>
              <a:cxnSpLocks/>
              <a:stCxn id="85" idx="2"/>
              <a:endCxn id="89" idx="0"/>
            </p:cNvCxnSpPr>
            <p:nvPr/>
          </p:nvCxnSpPr>
          <p:spPr>
            <a:xfrm>
              <a:off x="365157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37837CFC-F8D4-43C8-9740-EF9F83D4C977}"/>
                </a:ext>
              </a:extLst>
            </p:cNvPr>
            <p:cNvCxnSpPr>
              <a:cxnSpLocks/>
              <a:stCxn id="87" idx="2"/>
              <a:endCxn id="85" idx="0"/>
            </p:cNvCxnSpPr>
            <p:nvPr/>
          </p:nvCxnSpPr>
          <p:spPr>
            <a:xfrm>
              <a:off x="365157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연결선: 꺾임 92">
              <a:extLst>
                <a:ext uri="{FF2B5EF4-FFF2-40B4-BE49-F238E27FC236}">
                  <a16:creationId xmlns:a16="http://schemas.microsoft.com/office/drawing/2014/main" id="{64874141-81E9-4F0E-A24D-C8ED7D6AD573}"/>
                </a:ext>
              </a:extLst>
            </p:cNvPr>
            <p:cNvCxnSpPr>
              <a:cxnSpLocks/>
              <a:stCxn id="87" idx="3"/>
              <a:endCxn id="82" idx="2"/>
            </p:cNvCxnSpPr>
            <p:nvPr/>
          </p:nvCxnSpPr>
          <p:spPr>
            <a:xfrm flipH="1" flipV="1">
              <a:off x="3636717" y="2987359"/>
              <a:ext cx="601683" cy="1442806"/>
            </a:xfrm>
            <a:prstGeom prst="bentConnector4">
              <a:avLst>
                <a:gd name="adj1" fmla="val -37993"/>
                <a:gd name="adj2" fmla="val 58657"/>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4" name="Rectangle 48">
              <a:extLst>
                <a:ext uri="{FF2B5EF4-FFF2-40B4-BE49-F238E27FC236}">
                  <a16:creationId xmlns:a16="http://schemas.microsoft.com/office/drawing/2014/main" id="{1075EA9E-C96E-4AB1-877F-51CF027C765B}"/>
                </a:ext>
              </a:extLst>
            </p:cNvPr>
            <p:cNvSpPr/>
            <p:nvPr/>
          </p:nvSpPr>
          <p:spPr>
            <a:xfrm>
              <a:off x="4800745" y="206783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95" name="Rectangle 48">
              <a:extLst>
                <a:ext uri="{FF2B5EF4-FFF2-40B4-BE49-F238E27FC236}">
                  <a16:creationId xmlns:a16="http://schemas.microsoft.com/office/drawing/2014/main" id="{E9251E4D-CCD0-4595-BF74-D8821BF7F0A7}"/>
                </a:ext>
              </a:extLst>
            </p:cNvPr>
            <p:cNvSpPr/>
            <p:nvPr/>
          </p:nvSpPr>
          <p:spPr>
            <a:xfrm>
              <a:off x="4938351" y="274620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96" name="Rectangle 48">
              <a:extLst>
                <a:ext uri="{FF2B5EF4-FFF2-40B4-BE49-F238E27FC236}">
                  <a16:creationId xmlns:a16="http://schemas.microsoft.com/office/drawing/2014/main" id="{DB5A2FCB-A85E-4FA7-8275-B7841BF06BDB}"/>
                </a:ext>
              </a:extLst>
            </p:cNvPr>
            <p:cNvSpPr/>
            <p:nvPr/>
          </p:nvSpPr>
          <p:spPr>
            <a:xfrm>
              <a:off x="4943620" y="377629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97" name="잉크 96">
                  <a:extLst>
                    <a:ext uri="{FF2B5EF4-FFF2-40B4-BE49-F238E27FC236}">
                      <a16:creationId xmlns:a16="http://schemas.microsoft.com/office/drawing/2014/main" id="{5FE76904-4D2F-44C5-8C8D-5E16A55116FD}"/>
                    </a:ext>
                  </a:extLst>
                </p14:cNvPr>
                <p14:cNvContentPartPr/>
                <p14:nvPr/>
              </p14:nvContentPartPr>
              <p14:xfrm>
                <a:off x="5032032" y="2246810"/>
                <a:ext cx="159903" cy="270773"/>
              </p14:xfrm>
            </p:contentPart>
          </mc:Choice>
          <mc:Fallback xmlns="">
            <p:pic>
              <p:nvPicPr>
                <p:cNvPr id="97" name="잉크 96">
                  <a:extLst>
                    <a:ext uri="{FF2B5EF4-FFF2-40B4-BE49-F238E27FC236}">
                      <a16:creationId xmlns:a16="http://schemas.microsoft.com/office/drawing/2014/main" id="{5FE76904-4D2F-44C5-8C8D-5E16A55116FD}"/>
                    </a:ext>
                  </a:extLst>
                </p:cNvPr>
                <p:cNvPicPr/>
                <p:nvPr/>
              </p:nvPicPr>
              <p:blipFill>
                <a:blip r:embed="rId8"/>
                <a:stretch>
                  <a:fillRect/>
                </a:stretch>
              </p:blipFill>
              <p:spPr>
                <a:xfrm>
                  <a:off x="5022013" y="2236781"/>
                  <a:ext cx="179540" cy="290429"/>
                </a:xfrm>
                <a:prstGeom prst="rect">
                  <a:avLst/>
                </a:prstGeom>
              </p:spPr>
            </p:pic>
          </mc:Fallback>
        </mc:AlternateContent>
        <p:sp>
          <p:nvSpPr>
            <p:cNvPr id="98" name="Rectangle 48">
              <a:extLst>
                <a:ext uri="{FF2B5EF4-FFF2-40B4-BE49-F238E27FC236}">
                  <a16:creationId xmlns:a16="http://schemas.microsoft.com/office/drawing/2014/main" id="{964A0DF1-D068-4971-91FD-A808ECE0C79F}"/>
                </a:ext>
              </a:extLst>
            </p:cNvPr>
            <p:cNvSpPr/>
            <p:nvPr/>
          </p:nvSpPr>
          <p:spPr>
            <a:xfrm>
              <a:off x="5114520" y="492485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13">
              <p14:nvContentPartPr>
                <p14:cNvPr id="99" name="잉크 98">
                  <a:extLst>
                    <a:ext uri="{FF2B5EF4-FFF2-40B4-BE49-F238E27FC236}">
                      <a16:creationId xmlns:a16="http://schemas.microsoft.com/office/drawing/2014/main" id="{90A659E5-6715-4870-A166-B17BEFD45367}"/>
                    </a:ext>
                  </a:extLst>
                </p14:cNvPr>
                <p14:cNvContentPartPr/>
                <p14:nvPr/>
              </p14:nvContentPartPr>
              <p14:xfrm>
                <a:off x="5206981" y="5045665"/>
                <a:ext cx="128595" cy="217757"/>
              </p14:xfrm>
            </p:contentPart>
          </mc:Choice>
          <mc:Fallback xmlns="">
            <p:pic>
              <p:nvPicPr>
                <p:cNvPr id="99" name="잉크 98">
                  <a:extLst>
                    <a:ext uri="{FF2B5EF4-FFF2-40B4-BE49-F238E27FC236}">
                      <a16:creationId xmlns:a16="http://schemas.microsoft.com/office/drawing/2014/main" id="{90A659E5-6715-4870-A166-B17BEFD45367}"/>
                    </a:ext>
                  </a:extLst>
                </p:cNvPr>
                <p:cNvPicPr/>
                <p:nvPr/>
              </p:nvPicPr>
              <p:blipFill>
                <a:blip r:embed="rId4"/>
                <a:stretch>
                  <a:fillRect/>
                </a:stretch>
              </p:blipFill>
              <p:spPr>
                <a:xfrm>
                  <a:off x="5196966" y="5035658"/>
                  <a:ext cx="148225" cy="237371"/>
                </a:xfrm>
                <a:prstGeom prst="rect">
                  <a:avLst/>
                </a:prstGeom>
              </p:spPr>
            </p:pic>
          </mc:Fallback>
        </mc:AlternateContent>
        <p:sp>
          <p:nvSpPr>
            <p:cNvPr id="100" name="Rectangle 48">
              <a:extLst>
                <a:ext uri="{FF2B5EF4-FFF2-40B4-BE49-F238E27FC236}">
                  <a16:creationId xmlns:a16="http://schemas.microsoft.com/office/drawing/2014/main" id="{02942BC0-4D50-4B09-940C-CCD35CC9CBB4}"/>
                </a:ext>
              </a:extLst>
            </p:cNvPr>
            <p:cNvSpPr/>
            <p:nvPr/>
          </p:nvSpPr>
          <p:spPr>
            <a:xfrm>
              <a:off x="5114520" y="419558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4">
              <p14:nvContentPartPr>
                <p14:cNvPr id="101" name="잉크 100">
                  <a:extLst>
                    <a:ext uri="{FF2B5EF4-FFF2-40B4-BE49-F238E27FC236}">
                      <a16:creationId xmlns:a16="http://schemas.microsoft.com/office/drawing/2014/main" id="{C0FE8C8B-CFC8-4B4F-A910-693040F6B25C}"/>
                    </a:ext>
                  </a:extLst>
                </p14:cNvPr>
                <p14:cNvContentPartPr/>
                <p14:nvPr/>
              </p14:nvContentPartPr>
              <p14:xfrm>
                <a:off x="5206981" y="4316401"/>
                <a:ext cx="128595" cy="217757"/>
              </p14:xfrm>
            </p:contentPart>
          </mc:Choice>
          <mc:Fallback xmlns="">
            <p:pic>
              <p:nvPicPr>
                <p:cNvPr id="101" name="잉크 100">
                  <a:extLst>
                    <a:ext uri="{FF2B5EF4-FFF2-40B4-BE49-F238E27FC236}">
                      <a16:creationId xmlns:a16="http://schemas.microsoft.com/office/drawing/2014/main" id="{C0FE8C8B-CFC8-4B4F-A910-693040F6B25C}"/>
                    </a:ext>
                  </a:extLst>
                </p:cNvPr>
                <p:cNvPicPr/>
                <p:nvPr/>
              </p:nvPicPr>
              <p:blipFill>
                <a:blip r:embed="rId4"/>
                <a:stretch>
                  <a:fillRect/>
                </a:stretch>
              </p:blipFill>
              <p:spPr>
                <a:xfrm>
                  <a:off x="5196966" y="4306394"/>
                  <a:ext cx="148225" cy="237371"/>
                </a:xfrm>
                <a:prstGeom prst="rect">
                  <a:avLst/>
                </a:prstGeom>
              </p:spPr>
            </p:pic>
          </mc:Fallback>
        </mc:AlternateContent>
        <p:sp>
          <p:nvSpPr>
            <p:cNvPr id="102" name="Rectangle 48">
              <a:extLst>
                <a:ext uri="{FF2B5EF4-FFF2-40B4-BE49-F238E27FC236}">
                  <a16:creationId xmlns:a16="http://schemas.microsoft.com/office/drawing/2014/main" id="{7846BC04-BEDB-430F-AE74-C051C34FE1A2}"/>
                </a:ext>
              </a:extLst>
            </p:cNvPr>
            <p:cNvSpPr/>
            <p:nvPr/>
          </p:nvSpPr>
          <p:spPr>
            <a:xfrm>
              <a:off x="5114520" y="5646294"/>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5">
              <p14:nvContentPartPr>
                <p14:cNvPr id="103" name="잉크 102">
                  <a:extLst>
                    <a:ext uri="{FF2B5EF4-FFF2-40B4-BE49-F238E27FC236}">
                      <a16:creationId xmlns:a16="http://schemas.microsoft.com/office/drawing/2014/main" id="{6E507E49-4314-42B0-BCD8-DE77AECE500B}"/>
                    </a:ext>
                  </a:extLst>
                </p14:cNvPr>
                <p14:cNvContentPartPr/>
                <p14:nvPr/>
              </p14:nvContentPartPr>
              <p14:xfrm>
                <a:off x="5206981" y="5849659"/>
                <a:ext cx="128595" cy="217757"/>
              </p14:xfrm>
            </p:contentPart>
          </mc:Choice>
          <mc:Fallback xmlns="">
            <p:pic>
              <p:nvPicPr>
                <p:cNvPr id="103" name="잉크 102">
                  <a:extLst>
                    <a:ext uri="{FF2B5EF4-FFF2-40B4-BE49-F238E27FC236}">
                      <a16:creationId xmlns:a16="http://schemas.microsoft.com/office/drawing/2014/main" id="{6E507E49-4314-42B0-BCD8-DE77AECE500B}"/>
                    </a:ext>
                  </a:extLst>
                </p:cNvPr>
                <p:cNvPicPr/>
                <p:nvPr/>
              </p:nvPicPr>
              <p:blipFill>
                <a:blip r:embed="rId4"/>
                <a:stretch>
                  <a:fillRect/>
                </a:stretch>
              </p:blipFill>
              <p:spPr>
                <a:xfrm>
                  <a:off x="5196966" y="5839652"/>
                  <a:ext cx="148225" cy="237371"/>
                </a:xfrm>
                <a:prstGeom prst="rect">
                  <a:avLst/>
                </a:prstGeom>
              </p:spPr>
            </p:pic>
          </mc:Fallback>
        </mc:AlternateContent>
        <p:cxnSp>
          <p:nvCxnSpPr>
            <p:cNvPr id="104" name="직선 화살표 연결선 103">
              <a:extLst>
                <a:ext uri="{FF2B5EF4-FFF2-40B4-BE49-F238E27FC236}">
                  <a16:creationId xmlns:a16="http://schemas.microsoft.com/office/drawing/2014/main" id="{8FB2D33A-3A65-4372-A20E-A8E23707F3D8}"/>
                </a:ext>
              </a:extLst>
            </p:cNvPr>
            <p:cNvCxnSpPr>
              <a:cxnSpLocks/>
              <a:stCxn id="98" idx="2"/>
              <a:endCxn id="102" idx="0"/>
            </p:cNvCxnSpPr>
            <p:nvPr/>
          </p:nvCxnSpPr>
          <p:spPr>
            <a:xfrm>
              <a:off x="5701350" y="542448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직선 화살표 연결선 104">
              <a:extLst>
                <a:ext uri="{FF2B5EF4-FFF2-40B4-BE49-F238E27FC236}">
                  <a16:creationId xmlns:a16="http://schemas.microsoft.com/office/drawing/2014/main" id="{A742E4D3-63C9-47A1-8CC8-C1E818323420}"/>
                </a:ext>
              </a:extLst>
            </p:cNvPr>
            <p:cNvCxnSpPr>
              <a:cxnSpLocks/>
              <a:stCxn id="100" idx="2"/>
              <a:endCxn id="98" idx="0"/>
            </p:cNvCxnSpPr>
            <p:nvPr/>
          </p:nvCxnSpPr>
          <p:spPr>
            <a:xfrm>
              <a:off x="5701350" y="469522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연결선: 꺾임 105">
              <a:extLst>
                <a:ext uri="{FF2B5EF4-FFF2-40B4-BE49-F238E27FC236}">
                  <a16:creationId xmlns:a16="http://schemas.microsoft.com/office/drawing/2014/main" id="{64F76A36-3103-487B-8EBC-FB4661D13C10}"/>
                </a:ext>
              </a:extLst>
            </p:cNvPr>
            <p:cNvCxnSpPr>
              <a:cxnSpLocks/>
              <a:stCxn id="100" idx="3"/>
              <a:endCxn id="95" idx="2"/>
            </p:cNvCxnSpPr>
            <p:nvPr/>
          </p:nvCxnSpPr>
          <p:spPr>
            <a:xfrm flipH="1" flipV="1">
              <a:off x="5686497" y="300259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107" name="잉크 106">
                  <a:extLst>
                    <a:ext uri="{FF2B5EF4-FFF2-40B4-BE49-F238E27FC236}">
                      <a16:creationId xmlns:a16="http://schemas.microsoft.com/office/drawing/2014/main" id="{B92CFC2F-64F3-4634-A5DB-574F654E3777}"/>
                    </a:ext>
                  </a:extLst>
                </p14:cNvPr>
                <p14:cNvContentPartPr/>
                <p14:nvPr/>
              </p14:nvContentPartPr>
              <p14:xfrm>
                <a:off x="907454" y="2240317"/>
                <a:ext cx="159903" cy="270773"/>
              </p14:xfrm>
            </p:contentPart>
          </mc:Choice>
          <mc:Fallback xmlns="">
            <p:pic>
              <p:nvPicPr>
                <p:cNvPr id="107" name="잉크 106">
                  <a:extLst>
                    <a:ext uri="{FF2B5EF4-FFF2-40B4-BE49-F238E27FC236}">
                      <a16:creationId xmlns:a16="http://schemas.microsoft.com/office/drawing/2014/main" id="{B92CFC2F-64F3-4634-A5DB-574F654E3777}"/>
                    </a:ext>
                  </a:extLst>
                </p:cNvPr>
                <p:cNvPicPr/>
                <p:nvPr/>
              </p:nvPicPr>
              <p:blipFill>
                <a:blip r:embed="rId8"/>
                <a:stretch>
                  <a:fillRect/>
                </a:stretch>
              </p:blipFill>
              <p:spPr>
                <a:xfrm>
                  <a:off x="897435" y="2230288"/>
                  <a:ext cx="179540" cy="290429"/>
                </a:xfrm>
                <a:prstGeom prst="rect">
                  <a:avLst/>
                </a:prstGeom>
              </p:spPr>
            </p:pic>
          </mc:Fallback>
        </mc:AlternateContent>
        <p:cxnSp>
          <p:nvCxnSpPr>
            <p:cNvPr id="108" name="직선 연결선 107">
              <a:extLst>
                <a:ext uri="{FF2B5EF4-FFF2-40B4-BE49-F238E27FC236}">
                  <a16:creationId xmlns:a16="http://schemas.microsoft.com/office/drawing/2014/main" id="{3AB5853D-1F8A-416C-9E83-613ECABFCC11}"/>
                </a:ext>
              </a:extLst>
            </p:cNvPr>
            <p:cNvCxnSpPr>
              <a:cxnSpLocks/>
            </p:cNvCxnSpPr>
            <p:nvPr/>
          </p:nvCxnSpPr>
          <p:spPr>
            <a:xfrm>
              <a:off x="2747012" y="3167445"/>
              <a:ext cx="141559" cy="59361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9" name="직선 연결선 108">
              <a:extLst>
                <a:ext uri="{FF2B5EF4-FFF2-40B4-BE49-F238E27FC236}">
                  <a16:creationId xmlns:a16="http://schemas.microsoft.com/office/drawing/2014/main" id="{85A2E8CC-BC74-42DA-A800-1A655EBB2EBC}"/>
                </a:ext>
              </a:extLst>
            </p:cNvPr>
            <p:cNvCxnSpPr>
              <a:cxnSpLocks/>
            </p:cNvCxnSpPr>
            <p:nvPr/>
          </p:nvCxnSpPr>
          <p:spPr>
            <a:xfrm flipH="1">
              <a:off x="4392659" y="3167445"/>
              <a:ext cx="125859" cy="58519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8C1312C9-9BFC-4AC5-8201-75D9A9388850}"/>
                </a:ext>
              </a:extLst>
            </p:cNvPr>
            <p:cNvCxnSpPr>
              <a:cxnSpLocks/>
            </p:cNvCxnSpPr>
            <p:nvPr/>
          </p:nvCxnSpPr>
          <p:spPr>
            <a:xfrm>
              <a:off x="4810281" y="3197763"/>
              <a:ext cx="125912"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C84A58AA-EA02-4809-8C16-B52F1C6B9F58}"/>
                </a:ext>
              </a:extLst>
            </p:cNvPr>
            <p:cNvCxnSpPr>
              <a:cxnSpLocks/>
            </p:cNvCxnSpPr>
            <p:nvPr/>
          </p:nvCxnSpPr>
          <p:spPr>
            <a:xfrm flipH="1">
              <a:off x="6442439" y="3197763"/>
              <a:ext cx="139348"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12" name="Rectangle 48">
              <a:extLst>
                <a:ext uri="{FF2B5EF4-FFF2-40B4-BE49-F238E27FC236}">
                  <a16:creationId xmlns:a16="http://schemas.microsoft.com/office/drawing/2014/main" id="{7114A2E1-84CB-470F-B3B2-765705656D6A}"/>
                </a:ext>
              </a:extLst>
            </p:cNvPr>
            <p:cNvSpPr/>
            <p:nvPr/>
          </p:nvSpPr>
          <p:spPr>
            <a:xfrm>
              <a:off x="4824354" y="1286190"/>
              <a:ext cx="1757433" cy="436282"/>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send()</a:t>
              </a:r>
            </a:p>
          </p:txBody>
        </p:sp>
        <p:sp>
          <p:nvSpPr>
            <p:cNvPr id="113" name="Rectangle 48">
              <a:extLst>
                <a:ext uri="{FF2B5EF4-FFF2-40B4-BE49-F238E27FC236}">
                  <a16:creationId xmlns:a16="http://schemas.microsoft.com/office/drawing/2014/main" id="{037165F0-8D07-47DD-8BA6-844E2FF1D97C}"/>
                </a:ext>
              </a:extLst>
            </p:cNvPr>
            <p:cNvSpPr/>
            <p:nvPr/>
          </p:nvSpPr>
          <p:spPr>
            <a:xfrm>
              <a:off x="2778458" y="1288845"/>
              <a:ext cx="1762239" cy="436283"/>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a:t>
              </a:r>
            </a:p>
            <a:p>
              <a:pPr algn="ctr"/>
              <a:r>
                <a:rPr lang="en-US" altLang="ko-KR" sz="1700" dirty="0" err="1">
                  <a:solidFill>
                    <a:srgbClr val="000000"/>
                  </a:solidFill>
                </a:rPr>
                <a:t>StatusBoard</a:t>
              </a:r>
              <a:endParaRPr lang="en-US" altLang="ko-KR" sz="1700" dirty="0">
                <a:solidFill>
                  <a:srgbClr val="000000"/>
                </a:solidFill>
              </a:endParaRPr>
            </a:p>
            <a:p>
              <a:pPr algn="ctr"/>
              <a:endParaRPr lang="en-US" altLang="ko-KR" sz="1700" dirty="0">
                <a:solidFill>
                  <a:srgbClr val="000000"/>
                </a:solidFill>
              </a:endParaRPr>
            </a:p>
          </p:txBody>
        </p:sp>
        <p:sp>
          <p:nvSpPr>
            <p:cNvPr id="114" name="Rectangle 48">
              <a:extLst>
                <a:ext uri="{FF2B5EF4-FFF2-40B4-BE49-F238E27FC236}">
                  <a16:creationId xmlns:a16="http://schemas.microsoft.com/office/drawing/2014/main" id="{8E5CA6AD-9411-4B6B-B088-15F97D1C6CFB}"/>
                </a:ext>
              </a:extLst>
            </p:cNvPr>
            <p:cNvSpPr/>
            <p:nvPr/>
          </p:nvSpPr>
          <p:spPr>
            <a:xfrm>
              <a:off x="4815597" y="703642"/>
              <a:ext cx="1771505" cy="436282"/>
            </a:xfrm>
            <a:prstGeom prst="rect">
              <a:avLst/>
            </a:prstGeom>
            <a:solidFill>
              <a:srgbClr val="FFFF00"/>
            </a:solid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en-US" altLang="ko-KR" sz="1700" dirty="0">
                <a:solidFill>
                  <a:srgbClr val="000000"/>
                </a:solidFill>
              </a:endParaRPr>
            </a:p>
            <a:p>
              <a:pPr algn="ctr"/>
              <a:r>
                <a:rPr lang="en-US" altLang="ko-KR" sz="1700" dirty="0">
                  <a:solidFill>
                    <a:srgbClr val="000000"/>
                  </a:solidFill>
                </a:rPr>
                <a:t>   </a:t>
              </a:r>
              <a:r>
                <a:rPr lang="en-US" altLang="ko-KR" sz="1700" dirty="0" err="1">
                  <a:solidFill>
                    <a:srgbClr val="000000"/>
                  </a:solidFill>
                </a:rPr>
                <a:t>GameHandler</a:t>
              </a:r>
              <a:endParaRPr lang="en-US" altLang="ko-KR" sz="1700" dirty="0">
                <a:solidFill>
                  <a:srgbClr val="000000"/>
                </a:solidFill>
              </a:endParaRPr>
            </a:p>
            <a:p>
              <a:pPr algn="ctr"/>
              <a:endParaRPr lang="en-US" altLang="ko-KR" sz="1700" dirty="0">
                <a:solidFill>
                  <a:srgbClr val="000000"/>
                </a:solidFill>
              </a:endParaRPr>
            </a:p>
          </p:txBody>
        </p:sp>
        <p:cxnSp>
          <p:nvCxnSpPr>
            <p:cNvPr id="115" name="연결선: 꺾임 114">
              <a:extLst>
                <a:ext uri="{FF2B5EF4-FFF2-40B4-BE49-F238E27FC236}">
                  <a16:creationId xmlns:a16="http://schemas.microsoft.com/office/drawing/2014/main" id="{0D18DD56-A68F-4067-8338-CB62DEA63BE9}"/>
                </a:ext>
              </a:extLst>
            </p:cNvPr>
            <p:cNvCxnSpPr>
              <a:cxnSpLocks/>
              <a:stCxn id="112" idx="3"/>
              <a:endCxn id="76" idx="2"/>
            </p:cNvCxnSpPr>
            <p:nvPr/>
          </p:nvCxnSpPr>
          <p:spPr>
            <a:xfrm flipH="1">
              <a:off x="1624650" y="1504331"/>
              <a:ext cx="4957137" cy="4626361"/>
            </a:xfrm>
            <a:prstGeom prst="bentConnector4">
              <a:avLst>
                <a:gd name="adj1" fmla="val -6457"/>
                <a:gd name="adj2" fmla="val 106917"/>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직선 화살표 연결선 115">
              <a:extLst>
                <a:ext uri="{FF2B5EF4-FFF2-40B4-BE49-F238E27FC236}">
                  <a16:creationId xmlns:a16="http://schemas.microsoft.com/office/drawing/2014/main" id="{983A7030-09E0-460E-924A-AED227F4331F}"/>
                </a:ext>
              </a:extLst>
            </p:cNvPr>
            <p:cNvCxnSpPr>
              <a:cxnSpLocks/>
              <a:endCxn id="89" idx="2"/>
            </p:cNvCxnSpPr>
            <p:nvPr/>
          </p:nvCxnSpPr>
          <p:spPr>
            <a:xfrm flipV="1">
              <a:off x="3651570" y="6130692"/>
              <a:ext cx="0" cy="3010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직선 화살표 연결선 116">
              <a:extLst>
                <a:ext uri="{FF2B5EF4-FFF2-40B4-BE49-F238E27FC236}">
                  <a16:creationId xmlns:a16="http://schemas.microsoft.com/office/drawing/2014/main" id="{822E1316-6B9E-4E5D-8491-75A8DEF781F0}"/>
                </a:ext>
              </a:extLst>
            </p:cNvPr>
            <p:cNvCxnSpPr>
              <a:cxnSpLocks/>
              <a:endCxn id="102" idx="2"/>
            </p:cNvCxnSpPr>
            <p:nvPr/>
          </p:nvCxnSpPr>
          <p:spPr>
            <a:xfrm flipV="1">
              <a:off x="5701350" y="6145932"/>
              <a:ext cx="0" cy="2858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118" name="잉크 117">
                  <a:extLst>
                    <a:ext uri="{FF2B5EF4-FFF2-40B4-BE49-F238E27FC236}">
                      <a16:creationId xmlns:a16="http://schemas.microsoft.com/office/drawing/2014/main" id="{0019BE69-6BE2-4107-9FF2-46BE7023B466}"/>
                    </a:ext>
                  </a:extLst>
                </p14:cNvPr>
                <p14:cNvContentPartPr/>
                <p14:nvPr/>
              </p14:nvContentPartPr>
              <p14:xfrm>
                <a:off x="2870186" y="1371898"/>
                <a:ext cx="159903" cy="270773"/>
              </p14:xfrm>
            </p:contentPart>
          </mc:Choice>
          <mc:Fallback xmlns="">
            <p:pic>
              <p:nvPicPr>
                <p:cNvPr id="118" name="잉크 117">
                  <a:extLst>
                    <a:ext uri="{FF2B5EF4-FFF2-40B4-BE49-F238E27FC236}">
                      <a16:creationId xmlns:a16="http://schemas.microsoft.com/office/drawing/2014/main" id="{0019BE69-6BE2-4107-9FF2-46BE7023B466}"/>
                    </a:ext>
                  </a:extLst>
                </p:cNvPr>
                <p:cNvPicPr/>
                <p:nvPr/>
              </p:nvPicPr>
              <p:blipFill>
                <a:blip r:embed="rId8"/>
                <a:stretch>
                  <a:fillRect/>
                </a:stretch>
              </p:blipFill>
              <p:spPr>
                <a:xfrm>
                  <a:off x="2860167" y="1361869"/>
                  <a:ext cx="179540" cy="290429"/>
                </a:xfrm>
                <a:prstGeom prst="rect">
                  <a:avLst/>
                </a:prstGeom>
              </p:spPr>
            </p:pic>
          </mc:Fallback>
        </mc:AlternateContent>
        <p:cxnSp>
          <p:nvCxnSpPr>
            <p:cNvPr id="119" name="직선 화살표 연결선 118">
              <a:extLst>
                <a:ext uri="{FF2B5EF4-FFF2-40B4-BE49-F238E27FC236}">
                  <a16:creationId xmlns:a16="http://schemas.microsoft.com/office/drawing/2014/main" id="{461DFE59-E72A-4B0E-8B3B-4733ECC50A3D}"/>
                </a:ext>
              </a:extLst>
            </p:cNvPr>
            <p:cNvCxnSpPr>
              <a:cxnSpLocks/>
              <a:stCxn id="113" idx="1"/>
              <a:endCxn id="130" idx="3"/>
            </p:cNvCxnSpPr>
            <p:nvPr/>
          </p:nvCxnSpPr>
          <p:spPr>
            <a:xfrm flipH="1" flipV="1">
              <a:off x="2486286" y="1495435"/>
              <a:ext cx="292172" cy="115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0" name="직선 화살표 연결선 119">
              <a:extLst>
                <a:ext uri="{FF2B5EF4-FFF2-40B4-BE49-F238E27FC236}">
                  <a16:creationId xmlns:a16="http://schemas.microsoft.com/office/drawing/2014/main" id="{663CB990-84F0-4A65-819A-BE8F6E5E44F2}"/>
                </a:ext>
              </a:extLst>
            </p:cNvPr>
            <p:cNvCxnSpPr>
              <a:cxnSpLocks/>
              <a:stCxn id="112" idx="0"/>
              <a:endCxn id="114" idx="2"/>
            </p:cNvCxnSpPr>
            <p:nvPr/>
          </p:nvCxnSpPr>
          <p:spPr>
            <a:xfrm flipH="1" flipV="1">
              <a:off x="5701350" y="1139924"/>
              <a:ext cx="1721" cy="14626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1" name="타원 120">
              <a:extLst>
                <a:ext uri="{FF2B5EF4-FFF2-40B4-BE49-F238E27FC236}">
                  <a16:creationId xmlns:a16="http://schemas.microsoft.com/office/drawing/2014/main" id="{C652FE07-FD8B-429D-A7DB-F2AF25AC97FF}"/>
                </a:ext>
              </a:extLst>
            </p:cNvPr>
            <p:cNvSpPr/>
            <p:nvPr/>
          </p:nvSpPr>
          <p:spPr>
            <a:xfrm>
              <a:off x="2599828" y="1467696"/>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사각형: 잘린 한쪽 모서리 121">
              <a:extLst>
                <a:ext uri="{FF2B5EF4-FFF2-40B4-BE49-F238E27FC236}">
                  <a16:creationId xmlns:a16="http://schemas.microsoft.com/office/drawing/2014/main" id="{29C0CE24-2C26-4A8A-BD9C-F30E04ECFCEA}"/>
                </a:ext>
              </a:extLst>
            </p:cNvPr>
            <p:cNvSpPr/>
            <p:nvPr/>
          </p:nvSpPr>
          <p:spPr>
            <a:xfrm>
              <a:off x="724045" y="605666"/>
              <a:ext cx="926202" cy="511596"/>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Rectangle 48">
              <a:extLst>
                <a:ext uri="{FF2B5EF4-FFF2-40B4-BE49-F238E27FC236}">
                  <a16:creationId xmlns:a16="http://schemas.microsoft.com/office/drawing/2014/main" id="{0F33CCEC-F11B-4F03-B088-72B207AB1583}"/>
                </a:ext>
              </a:extLst>
            </p:cNvPr>
            <p:cNvSpPr/>
            <p:nvPr/>
          </p:nvSpPr>
          <p:spPr>
            <a:xfrm>
              <a:off x="801648" y="912557"/>
              <a:ext cx="55218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Thread</a:t>
              </a:r>
            </a:p>
          </p:txBody>
        </p:sp>
        <p:sp>
          <p:nvSpPr>
            <p:cNvPr id="124" name="Rectangle 48">
              <a:extLst>
                <a:ext uri="{FF2B5EF4-FFF2-40B4-BE49-F238E27FC236}">
                  <a16:creationId xmlns:a16="http://schemas.microsoft.com/office/drawing/2014/main" id="{AA34B5B7-EE8F-4F75-9411-AED923A19067}"/>
                </a:ext>
              </a:extLst>
            </p:cNvPr>
            <p:cNvSpPr/>
            <p:nvPr/>
          </p:nvSpPr>
          <p:spPr>
            <a:xfrm>
              <a:off x="801648" y="711760"/>
              <a:ext cx="84219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Semaphore</a:t>
              </a:r>
            </a:p>
          </p:txBody>
        </p:sp>
        <p:sp>
          <p:nvSpPr>
            <p:cNvPr id="125" name="타원 124">
              <a:extLst>
                <a:ext uri="{FF2B5EF4-FFF2-40B4-BE49-F238E27FC236}">
                  <a16:creationId xmlns:a16="http://schemas.microsoft.com/office/drawing/2014/main" id="{1BDA7E46-0EF7-4E09-B4B6-459D10D3D20F}"/>
                </a:ext>
              </a:extLst>
            </p:cNvPr>
            <p:cNvSpPr/>
            <p:nvPr/>
          </p:nvSpPr>
          <p:spPr>
            <a:xfrm>
              <a:off x="778039" y="781877"/>
              <a:ext cx="67231" cy="67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18">
              <p14:nvContentPartPr>
                <p14:cNvPr id="126" name="잉크 125">
                  <a:extLst>
                    <a:ext uri="{FF2B5EF4-FFF2-40B4-BE49-F238E27FC236}">
                      <a16:creationId xmlns:a16="http://schemas.microsoft.com/office/drawing/2014/main" id="{011D8B03-CDCB-4621-9928-A22C6FE4C3BF}"/>
                    </a:ext>
                  </a:extLst>
                </p14:cNvPr>
                <p14:cNvContentPartPr/>
                <p14:nvPr/>
              </p14:nvContentPartPr>
              <p14:xfrm>
                <a:off x="770183" y="930898"/>
                <a:ext cx="83260" cy="140988"/>
              </p14:xfrm>
            </p:contentPart>
          </mc:Choice>
          <mc:Fallback xmlns="">
            <p:pic>
              <p:nvPicPr>
                <p:cNvPr id="126" name="잉크 125">
                  <a:extLst>
                    <a:ext uri="{FF2B5EF4-FFF2-40B4-BE49-F238E27FC236}">
                      <a16:creationId xmlns:a16="http://schemas.microsoft.com/office/drawing/2014/main" id="{011D8B03-CDCB-4621-9928-A22C6FE4C3BF}"/>
                    </a:ext>
                  </a:extLst>
                </p:cNvPr>
                <p:cNvPicPr/>
                <p:nvPr/>
              </p:nvPicPr>
              <p:blipFill>
                <a:blip r:embed="rId19"/>
                <a:stretch>
                  <a:fillRect/>
                </a:stretch>
              </p:blipFill>
              <p:spPr>
                <a:xfrm>
                  <a:off x="760176" y="920913"/>
                  <a:ext cx="102874" cy="160559"/>
                </a:xfrm>
                <a:prstGeom prst="rect">
                  <a:avLst/>
                </a:prstGeom>
              </p:spPr>
            </p:pic>
          </mc:Fallback>
        </mc:AlternateContent>
        <p:sp>
          <p:nvSpPr>
            <p:cNvPr id="127" name="직각 삼각형 126">
              <a:extLst>
                <a:ext uri="{FF2B5EF4-FFF2-40B4-BE49-F238E27FC236}">
                  <a16:creationId xmlns:a16="http://schemas.microsoft.com/office/drawing/2014/main" id="{8A471566-9B6C-41F7-BFA7-D6F655BDD49D}"/>
                </a:ext>
              </a:extLst>
            </p:cNvPr>
            <p:cNvSpPr/>
            <p:nvPr/>
          </p:nvSpPr>
          <p:spPr>
            <a:xfrm>
              <a:off x="1567804" y="612003"/>
              <a:ext cx="78419" cy="79105"/>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4090BA22-94A0-4AB1-978C-AC3B9161EFFC}"/>
                </a:ext>
              </a:extLst>
            </p:cNvPr>
            <p:cNvCxnSpPr>
              <a:cxnSpLocks/>
              <a:stCxn id="81" idx="0"/>
              <a:endCxn id="112" idx="2"/>
            </p:cNvCxnSpPr>
            <p:nvPr/>
          </p:nvCxnSpPr>
          <p:spPr>
            <a:xfrm flipV="1">
              <a:off x="3636718" y="1722472"/>
              <a:ext cx="206635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직선 화살표 연결선 128">
              <a:extLst>
                <a:ext uri="{FF2B5EF4-FFF2-40B4-BE49-F238E27FC236}">
                  <a16:creationId xmlns:a16="http://schemas.microsoft.com/office/drawing/2014/main" id="{21776290-05E7-42BA-89DF-67267558B81E}"/>
                </a:ext>
              </a:extLst>
            </p:cNvPr>
            <p:cNvCxnSpPr>
              <a:cxnSpLocks/>
              <a:stCxn id="81" idx="0"/>
              <a:endCxn id="130" idx="2"/>
            </p:cNvCxnSpPr>
            <p:nvPr/>
          </p:nvCxnSpPr>
          <p:spPr>
            <a:xfrm flipH="1" flipV="1">
              <a:off x="1605166" y="1702024"/>
              <a:ext cx="2031552" cy="3505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0" name="Rectangle 48">
              <a:extLst>
                <a:ext uri="{FF2B5EF4-FFF2-40B4-BE49-F238E27FC236}">
                  <a16:creationId xmlns:a16="http://schemas.microsoft.com/office/drawing/2014/main" id="{76CDFDA5-32F5-478E-B26A-9F1F903D8534}"/>
                </a:ext>
              </a:extLst>
            </p:cNvPr>
            <p:cNvSpPr/>
            <p:nvPr/>
          </p:nvSpPr>
          <p:spPr>
            <a:xfrm>
              <a:off x="724046" y="1288846"/>
              <a:ext cx="1762240" cy="413178"/>
            </a:xfrm>
            <a:prstGeom prst="rect">
              <a:avLst/>
            </a:prstGeom>
            <a:solidFill>
              <a:srgbClr val="FFFF00"/>
            </a:solidFill>
            <a:ln w="57150">
              <a:solidFill>
                <a:srgbClr val="FF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global value</a:t>
              </a:r>
            </a:p>
          </p:txBody>
        </p:sp>
        <p:cxnSp>
          <p:nvCxnSpPr>
            <p:cNvPr id="131" name="직선 화살표 연결선 130">
              <a:extLst>
                <a:ext uri="{FF2B5EF4-FFF2-40B4-BE49-F238E27FC236}">
                  <a16:creationId xmlns:a16="http://schemas.microsoft.com/office/drawing/2014/main" id="{668B6F3C-E3DB-4146-9405-713DC5168035}"/>
                </a:ext>
              </a:extLst>
            </p:cNvPr>
            <p:cNvCxnSpPr>
              <a:cxnSpLocks/>
              <a:stCxn id="67" idx="0"/>
              <a:endCxn id="130" idx="2"/>
            </p:cNvCxnSpPr>
            <p:nvPr/>
          </p:nvCxnSpPr>
          <p:spPr>
            <a:xfrm flipH="1" flipV="1">
              <a:off x="1605166" y="1702024"/>
              <a:ext cx="463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직선 화살표 연결선 131">
              <a:extLst>
                <a:ext uri="{FF2B5EF4-FFF2-40B4-BE49-F238E27FC236}">
                  <a16:creationId xmlns:a16="http://schemas.microsoft.com/office/drawing/2014/main" id="{F8905153-6E46-4CFE-A152-2CA20787E8E4}"/>
                </a:ext>
              </a:extLst>
            </p:cNvPr>
            <p:cNvCxnSpPr>
              <a:cxnSpLocks/>
              <a:stCxn id="94" idx="0"/>
              <a:endCxn id="130" idx="2"/>
            </p:cNvCxnSpPr>
            <p:nvPr/>
          </p:nvCxnSpPr>
          <p:spPr>
            <a:xfrm flipH="1" flipV="1">
              <a:off x="1605166" y="1702024"/>
              <a:ext cx="4081332" cy="365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화살표 연결선 132">
              <a:extLst>
                <a:ext uri="{FF2B5EF4-FFF2-40B4-BE49-F238E27FC236}">
                  <a16:creationId xmlns:a16="http://schemas.microsoft.com/office/drawing/2014/main" id="{71FC8B51-1DC0-448C-9587-CAA71375E1C8}"/>
                </a:ext>
              </a:extLst>
            </p:cNvPr>
            <p:cNvCxnSpPr>
              <a:cxnSpLocks/>
              <a:stCxn id="67" idx="0"/>
              <a:endCxn id="112" idx="2"/>
            </p:cNvCxnSpPr>
            <p:nvPr/>
          </p:nvCxnSpPr>
          <p:spPr>
            <a:xfrm flipV="1">
              <a:off x="1609798" y="1722472"/>
              <a:ext cx="409327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직선 화살표 연결선 133">
              <a:extLst>
                <a:ext uri="{FF2B5EF4-FFF2-40B4-BE49-F238E27FC236}">
                  <a16:creationId xmlns:a16="http://schemas.microsoft.com/office/drawing/2014/main" id="{F5BEE079-FB56-400E-BA95-E543BBDC84B5}"/>
                </a:ext>
              </a:extLst>
            </p:cNvPr>
            <p:cNvCxnSpPr>
              <a:cxnSpLocks/>
              <a:stCxn id="94" idx="0"/>
              <a:endCxn id="112" idx="2"/>
            </p:cNvCxnSpPr>
            <p:nvPr/>
          </p:nvCxnSpPr>
          <p:spPr>
            <a:xfrm flipV="1">
              <a:off x="5686498" y="1722472"/>
              <a:ext cx="16573" cy="34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135" name="잉크 134">
                  <a:extLst>
                    <a:ext uri="{FF2B5EF4-FFF2-40B4-BE49-F238E27FC236}">
                      <a16:creationId xmlns:a16="http://schemas.microsoft.com/office/drawing/2014/main" id="{AF4E19DF-B6BF-4401-AF69-734A8868CCDB}"/>
                    </a:ext>
                  </a:extLst>
                </p14:cNvPr>
                <p14:cNvContentPartPr/>
                <p14:nvPr/>
              </p14:nvContentPartPr>
              <p14:xfrm>
                <a:off x="4928750" y="781992"/>
                <a:ext cx="159903" cy="270773"/>
              </p14:xfrm>
            </p:contentPart>
          </mc:Choice>
          <mc:Fallback xmlns="">
            <p:pic>
              <p:nvPicPr>
                <p:cNvPr id="135" name="잉크 134">
                  <a:extLst>
                    <a:ext uri="{FF2B5EF4-FFF2-40B4-BE49-F238E27FC236}">
                      <a16:creationId xmlns:a16="http://schemas.microsoft.com/office/drawing/2014/main" id="{AF4E19DF-B6BF-4401-AF69-734A8868CCDB}"/>
                    </a:ext>
                  </a:extLst>
                </p:cNvPr>
                <p:cNvPicPr/>
                <p:nvPr/>
              </p:nvPicPr>
              <p:blipFill>
                <a:blip r:embed="rId8"/>
                <a:stretch>
                  <a:fillRect/>
                </a:stretch>
              </p:blipFill>
              <p:spPr>
                <a:xfrm>
                  <a:off x="4918731" y="771963"/>
                  <a:ext cx="179540" cy="290429"/>
                </a:xfrm>
                <a:prstGeom prst="rect">
                  <a:avLst/>
                </a:prstGeom>
              </p:spPr>
            </p:pic>
          </mc:Fallback>
        </mc:AlternateContent>
        <p:cxnSp>
          <p:nvCxnSpPr>
            <p:cNvPr id="136" name="직선 화살표 연결선 135">
              <a:extLst>
                <a:ext uri="{FF2B5EF4-FFF2-40B4-BE49-F238E27FC236}">
                  <a16:creationId xmlns:a16="http://schemas.microsoft.com/office/drawing/2014/main" id="{17F9044A-FA8A-4994-93E1-475117099AE8}"/>
                </a:ext>
              </a:extLst>
            </p:cNvPr>
            <p:cNvCxnSpPr>
              <a:cxnSpLocks/>
              <a:stCxn id="130" idx="0"/>
              <a:endCxn id="114" idx="1"/>
            </p:cNvCxnSpPr>
            <p:nvPr/>
          </p:nvCxnSpPr>
          <p:spPr>
            <a:xfrm flipV="1">
              <a:off x="1605166" y="921783"/>
              <a:ext cx="3210431" cy="367063"/>
            </a:xfrm>
            <a:prstGeom prst="straightConnector1">
              <a:avLst/>
            </a:prstGeom>
            <a:ln w="571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16AB3FB-029F-46CE-A224-75363EC6DC3A}"/>
                </a:ext>
              </a:extLst>
            </p:cNvPr>
            <p:cNvSpPr/>
            <p:nvPr/>
          </p:nvSpPr>
          <p:spPr>
            <a:xfrm>
              <a:off x="3185274" y="953531"/>
              <a:ext cx="263749" cy="2637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8" name="TextBox 137">
            <a:extLst>
              <a:ext uri="{FF2B5EF4-FFF2-40B4-BE49-F238E27FC236}">
                <a16:creationId xmlns:a16="http://schemas.microsoft.com/office/drawing/2014/main" id="{0B56BF5C-9973-4DE2-A4A6-A71D311A9440}"/>
              </a:ext>
            </a:extLst>
          </p:cNvPr>
          <p:cNvSpPr txBox="1"/>
          <p:nvPr/>
        </p:nvSpPr>
        <p:spPr>
          <a:xfrm>
            <a:off x="6680200" y="1187701"/>
            <a:ext cx="4673599" cy="5632311"/>
          </a:xfrm>
          <a:prstGeom prst="rect">
            <a:avLst/>
          </a:prstGeom>
          <a:noFill/>
        </p:spPr>
        <p:txBody>
          <a:bodyPr wrap="square" rtlCol="0">
            <a:spAutoFit/>
          </a:bodyPr>
          <a:lstStyle/>
          <a:p>
            <a:pPr marL="342900" indent="-342900">
              <a:buFont typeface="+mj-lt"/>
              <a:buAutoNum type="arabicPeriod" startAt="4"/>
            </a:pPr>
            <a:r>
              <a:rPr lang="ko-KR" altLang="en-US" sz="2400" dirty="0" err="1">
                <a:latin typeface="배달의민족 한나체 Pro" panose="020B0600000101010101" pitchFamily="50" charset="-127"/>
                <a:ea typeface="배달의민족 한나체 Pro" panose="020B0600000101010101" pitchFamily="50" charset="-127"/>
              </a:rPr>
              <a:t>세마포어</a:t>
            </a:r>
            <a:r>
              <a:rPr lang="ko-KR" altLang="en-US" sz="2400" dirty="0">
                <a:latin typeface="배달의민족 한나체 Pro" panose="020B0600000101010101" pitchFamily="50" charset="-127"/>
                <a:ea typeface="배달의민족 한나체 Pro" panose="020B0600000101010101" pitchFamily="50" charset="-127"/>
              </a:rPr>
              <a:t> 관련 </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승리 플래그</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클라이언트 정보</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en-US" altLang="ko-KR" sz="2400" dirty="0">
                <a:latin typeface="배달의민족 한나체 Pro" panose="020B0600000101010101" pitchFamily="50" charset="-127"/>
                <a:ea typeface="배달의민족 한나체 Pro" panose="020B0600000101010101" pitchFamily="50" charset="-127"/>
              </a:rPr>
              <a:t>Game Handler</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레디 준비여부</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승리</a:t>
            </a:r>
            <a:r>
              <a:rPr lang="en-US" altLang="ko-KR" sz="2400" dirty="0">
                <a:latin typeface="배달의민족 한나체 Air" panose="020B0600000101010101" pitchFamily="50" charset="-127"/>
                <a:ea typeface="배달의민족 한나체 Air" panose="020B0600000101010101" pitchFamily="50" charset="-127"/>
              </a:rPr>
              <a:t>, </a:t>
            </a:r>
            <a:r>
              <a:rPr lang="ko-KR" altLang="en-US" sz="2400" dirty="0">
                <a:latin typeface="배달의민족 한나체 Air" panose="020B0600000101010101" pitchFamily="50" charset="-127"/>
                <a:ea typeface="배달의민족 한나체 Air" panose="020B0600000101010101" pitchFamily="50" charset="-127"/>
              </a:rPr>
              <a:t>무승부 연산</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endParaRPr lang="en-US" altLang="ko-KR" sz="2400" dirty="0">
              <a:latin typeface="배달의민족 한나체 Air" panose="020B0600000101010101" pitchFamily="50" charset="-127"/>
              <a:ea typeface="배달의민족 한나체 Air" panose="020B0600000101010101" pitchFamily="50" charset="-127"/>
            </a:endParaRPr>
          </a:p>
          <a:p>
            <a:pPr marL="342900" indent="-342900">
              <a:buFont typeface="+mj-lt"/>
              <a:buAutoNum type="arabicPeriod" startAt="3"/>
            </a:pPr>
            <a:endParaRPr lang="en-US" altLang="ko-KR" sz="2400" dirty="0">
              <a:latin typeface="배달의민족 한나체 Air" panose="020B0600000101010101" pitchFamily="50" charset="-127"/>
              <a:ea typeface="배달의민족 한나체 Air" panose="020B0600000101010101" pitchFamily="50" charset="-127"/>
            </a:endParaRPr>
          </a:p>
        </p:txBody>
      </p:sp>
    </p:spTree>
    <p:extLst>
      <p:ext uri="{BB962C8B-B14F-4D97-AF65-F5344CB8AC3E}">
        <p14:creationId xmlns:p14="http://schemas.microsoft.com/office/powerpoint/2010/main" val="25344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9" name="Google Shape;179;p20"/>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0" name="Google Shape;180;p20"/>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81" name="Google Shape;181;p20"/>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19</a:t>
            </a:fld>
            <a:endParaRPr>
              <a:latin typeface="Arial"/>
              <a:ea typeface="Arial"/>
              <a:cs typeface="Arial"/>
              <a:sym typeface="Arial"/>
            </a:endParaRPr>
          </a:p>
        </p:txBody>
      </p:sp>
      <p:grpSp>
        <p:nvGrpSpPr>
          <p:cNvPr id="65" name="그룹 64">
            <a:extLst>
              <a:ext uri="{FF2B5EF4-FFF2-40B4-BE49-F238E27FC236}">
                <a16:creationId xmlns:a16="http://schemas.microsoft.com/office/drawing/2014/main" id="{606BA3DD-178A-43B6-9E92-481609178132}"/>
              </a:ext>
            </a:extLst>
          </p:cNvPr>
          <p:cNvGrpSpPr/>
          <p:nvPr/>
        </p:nvGrpSpPr>
        <p:grpSpPr>
          <a:xfrm>
            <a:off x="838100" y="1187701"/>
            <a:ext cx="5657029" cy="5351211"/>
            <a:chOff x="493033" y="464946"/>
            <a:chExt cx="6307809" cy="5966810"/>
          </a:xfrm>
        </p:grpSpPr>
        <p:sp>
          <p:nvSpPr>
            <p:cNvPr id="66" name="Rectangle 48">
              <a:extLst>
                <a:ext uri="{FF2B5EF4-FFF2-40B4-BE49-F238E27FC236}">
                  <a16:creationId xmlns:a16="http://schemas.microsoft.com/office/drawing/2014/main" id="{57BD8AF2-006D-47C6-8EC7-7A9BE61F7FA8}"/>
                </a:ext>
              </a:extLst>
            </p:cNvPr>
            <p:cNvSpPr/>
            <p:nvPr/>
          </p:nvSpPr>
          <p:spPr>
            <a:xfrm>
              <a:off x="493033" y="464946"/>
              <a:ext cx="6307809" cy="2931705"/>
            </a:xfrm>
            <a:prstGeom prst="rect">
              <a:avLst/>
            </a:prstGeom>
            <a:solidFill>
              <a:schemeClr val="accent1">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Sever</a:t>
              </a: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a:p>
              <a:pPr algn="ctr"/>
              <a:endParaRPr lang="en-US" altLang="ko-KR" sz="1700" dirty="0">
                <a:solidFill>
                  <a:srgbClr val="000000"/>
                </a:solidFill>
              </a:endParaRPr>
            </a:p>
          </p:txBody>
        </p:sp>
        <p:sp>
          <p:nvSpPr>
            <p:cNvPr id="67" name="Rectangle 48">
              <a:extLst>
                <a:ext uri="{FF2B5EF4-FFF2-40B4-BE49-F238E27FC236}">
                  <a16:creationId xmlns:a16="http://schemas.microsoft.com/office/drawing/2014/main" id="{D61A1C0E-66F9-45C8-A794-33599D005584}"/>
                </a:ext>
              </a:extLst>
            </p:cNvPr>
            <p:cNvSpPr/>
            <p:nvPr/>
          </p:nvSpPr>
          <p:spPr>
            <a:xfrm>
              <a:off x="724045" y="205259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68" name="Rectangle 48">
              <a:extLst>
                <a:ext uri="{FF2B5EF4-FFF2-40B4-BE49-F238E27FC236}">
                  <a16:creationId xmlns:a16="http://schemas.microsoft.com/office/drawing/2014/main" id="{579F2043-F861-4F3C-B5FB-663AB608F8AB}"/>
                </a:ext>
              </a:extLst>
            </p:cNvPr>
            <p:cNvSpPr/>
            <p:nvPr/>
          </p:nvSpPr>
          <p:spPr>
            <a:xfrm>
              <a:off x="861651" y="273096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cxnSp>
          <p:nvCxnSpPr>
            <p:cNvPr id="69" name="직선 연결선 68">
              <a:extLst>
                <a:ext uri="{FF2B5EF4-FFF2-40B4-BE49-F238E27FC236}">
                  <a16:creationId xmlns:a16="http://schemas.microsoft.com/office/drawing/2014/main" id="{31944AA1-8C4F-48B1-BED0-61C0E503A497}"/>
                </a:ext>
              </a:extLst>
            </p:cNvPr>
            <p:cNvCxnSpPr>
              <a:cxnSpLocks/>
            </p:cNvCxnSpPr>
            <p:nvPr/>
          </p:nvCxnSpPr>
          <p:spPr>
            <a:xfrm>
              <a:off x="724045" y="3175800"/>
              <a:ext cx="137606" cy="57684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7CA33867-6A8F-4449-9EE4-CC2598B0B8D9}"/>
                </a:ext>
              </a:extLst>
            </p:cNvPr>
            <p:cNvCxnSpPr>
              <a:cxnSpLocks/>
            </p:cNvCxnSpPr>
            <p:nvPr/>
          </p:nvCxnSpPr>
          <p:spPr>
            <a:xfrm flipH="1">
              <a:off x="2365739" y="3175800"/>
              <a:ext cx="129812" cy="58525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1" name="Rectangle 48">
              <a:extLst>
                <a:ext uri="{FF2B5EF4-FFF2-40B4-BE49-F238E27FC236}">
                  <a16:creationId xmlns:a16="http://schemas.microsoft.com/office/drawing/2014/main" id="{3A683FB5-3BBB-496B-9F1D-EAB30C7E5A5A}"/>
                </a:ext>
              </a:extLst>
            </p:cNvPr>
            <p:cNvSpPr/>
            <p:nvPr/>
          </p:nvSpPr>
          <p:spPr>
            <a:xfrm>
              <a:off x="86692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p:sp>
          <p:nvSpPr>
            <p:cNvPr id="72" name="Rectangle 48">
              <a:extLst>
                <a:ext uri="{FF2B5EF4-FFF2-40B4-BE49-F238E27FC236}">
                  <a16:creationId xmlns:a16="http://schemas.microsoft.com/office/drawing/2014/main" id="{71831BDF-B140-4D6C-8654-C4E4BBA83A32}"/>
                </a:ext>
              </a:extLst>
            </p:cNvPr>
            <p:cNvSpPr/>
            <p:nvPr/>
          </p:nvSpPr>
          <p:spPr>
            <a:xfrm>
              <a:off x="103782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3">
              <p14:nvContentPartPr>
                <p14:cNvPr id="73" name="잉크 72">
                  <a:extLst>
                    <a:ext uri="{FF2B5EF4-FFF2-40B4-BE49-F238E27FC236}">
                      <a16:creationId xmlns:a16="http://schemas.microsoft.com/office/drawing/2014/main" id="{48422B02-C57B-4485-9193-D77AAC153E37}"/>
                    </a:ext>
                  </a:extLst>
                </p14:cNvPr>
                <p14:cNvContentPartPr/>
                <p14:nvPr/>
              </p14:nvContentPartPr>
              <p14:xfrm>
                <a:off x="1130281" y="5030425"/>
                <a:ext cx="128595" cy="217757"/>
              </p14:xfrm>
            </p:contentPart>
          </mc:Choice>
          <mc:Fallback xmlns="">
            <p:pic>
              <p:nvPicPr>
                <p:cNvPr id="73" name="잉크 72">
                  <a:extLst>
                    <a:ext uri="{FF2B5EF4-FFF2-40B4-BE49-F238E27FC236}">
                      <a16:creationId xmlns:a16="http://schemas.microsoft.com/office/drawing/2014/main" id="{48422B02-C57B-4485-9193-D77AAC153E37}"/>
                    </a:ext>
                  </a:extLst>
                </p:cNvPr>
                <p:cNvPicPr/>
                <p:nvPr/>
              </p:nvPicPr>
              <p:blipFill>
                <a:blip r:embed="rId4"/>
                <a:stretch>
                  <a:fillRect/>
                </a:stretch>
              </p:blipFill>
              <p:spPr>
                <a:xfrm>
                  <a:off x="1120266" y="5020418"/>
                  <a:ext cx="148225" cy="237371"/>
                </a:xfrm>
                <a:prstGeom prst="rect">
                  <a:avLst/>
                </a:prstGeom>
              </p:spPr>
            </p:pic>
          </mc:Fallback>
        </mc:AlternateContent>
        <p:sp>
          <p:nvSpPr>
            <p:cNvPr id="74" name="Rectangle 48">
              <a:extLst>
                <a:ext uri="{FF2B5EF4-FFF2-40B4-BE49-F238E27FC236}">
                  <a16:creationId xmlns:a16="http://schemas.microsoft.com/office/drawing/2014/main" id="{B5C04714-9547-4203-8717-AA0C2DD3A6B3}"/>
                </a:ext>
              </a:extLst>
            </p:cNvPr>
            <p:cNvSpPr/>
            <p:nvPr/>
          </p:nvSpPr>
          <p:spPr>
            <a:xfrm>
              <a:off x="1037820" y="418034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5">
              <p14:nvContentPartPr>
                <p14:cNvPr id="75" name="잉크 74">
                  <a:extLst>
                    <a:ext uri="{FF2B5EF4-FFF2-40B4-BE49-F238E27FC236}">
                      <a16:creationId xmlns:a16="http://schemas.microsoft.com/office/drawing/2014/main" id="{4369350D-1BF3-4362-A1DF-9F00A516EF22}"/>
                    </a:ext>
                  </a:extLst>
                </p14:cNvPr>
                <p14:cNvContentPartPr/>
                <p14:nvPr/>
              </p14:nvContentPartPr>
              <p14:xfrm>
                <a:off x="1130281" y="4301161"/>
                <a:ext cx="128595" cy="217757"/>
              </p14:xfrm>
            </p:contentPart>
          </mc:Choice>
          <mc:Fallback xmlns="">
            <p:pic>
              <p:nvPicPr>
                <p:cNvPr id="75" name="잉크 74">
                  <a:extLst>
                    <a:ext uri="{FF2B5EF4-FFF2-40B4-BE49-F238E27FC236}">
                      <a16:creationId xmlns:a16="http://schemas.microsoft.com/office/drawing/2014/main" id="{4369350D-1BF3-4362-A1DF-9F00A516EF22}"/>
                    </a:ext>
                  </a:extLst>
                </p:cNvPr>
                <p:cNvPicPr/>
                <p:nvPr/>
              </p:nvPicPr>
              <p:blipFill>
                <a:blip r:embed="rId4"/>
                <a:stretch>
                  <a:fillRect/>
                </a:stretch>
              </p:blipFill>
              <p:spPr>
                <a:xfrm>
                  <a:off x="1120266" y="4291154"/>
                  <a:ext cx="148225" cy="237371"/>
                </a:xfrm>
                <a:prstGeom prst="rect">
                  <a:avLst/>
                </a:prstGeom>
              </p:spPr>
            </p:pic>
          </mc:Fallback>
        </mc:AlternateContent>
        <p:sp>
          <p:nvSpPr>
            <p:cNvPr id="76" name="Rectangle 48">
              <a:extLst>
                <a:ext uri="{FF2B5EF4-FFF2-40B4-BE49-F238E27FC236}">
                  <a16:creationId xmlns:a16="http://schemas.microsoft.com/office/drawing/2014/main" id="{906F656E-C1B2-47C2-B7CA-27FA55103CEC}"/>
                </a:ext>
              </a:extLst>
            </p:cNvPr>
            <p:cNvSpPr/>
            <p:nvPr/>
          </p:nvSpPr>
          <p:spPr>
            <a:xfrm>
              <a:off x="1037820" y="5631054"/>
              <a:ext cx="1173660" cy="499638"/>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6">
              <p14:nvContentPartPr>
                <p14:cNvPr id="77" name="잉크 76">
                  <a:extLst>
                    <a:ext uri="{FF2B5EF4-FFF2-40B4-BE49-F238E27FC236}">
                      <a16:creationId xmlns:a16="http://schemas.microsoft.com/office/drawing/2014/main" id="{BDD6770F-58FE-4CFD-9A54-BD036B974880}"/>
                    </a:ext>
                  </a:extLst>
                </p14:cNvPr>
                <p14:cNvContentPartPr/>
                <p14:nvPr/>
              </p14:nvContentPartPr>
              <p14:xfrm>
                <a:off x="1130281" y="5834419"/>
                <a:ext cx="128595" cy="217757"/>
              </p14:xfrm>
            </p:contentPart>
          </mc:Choice>
          <mc:Fallback xmlns="">
            <p:pic>
              <p:nvPicPr>
                <p:cNvPr id="77" name="잉크 76">
                  <a:extLst>
                    <a:ext uri="{FF2B5EF4-FFF2-40B4-BE49-F238E27FC236}">
                      <a16:creationId xmlns:a16="http://schemas.microsoft.com/office/drawing/2014/main" id="{BDD6770F-58FE-4CFD-9A54-BD036B974880}"/>
                    </a:ext>
                  </a:extLst>
                </p:cNvPr>
                <p:cNvPicPr/>
                <p:nvPr/>
              </p:nvPicPr>
              <p:blipFill>
                <a:blip r:embed="rId4"/>
                <a:stretch>
                  <a:fillRect/>
                </a:stretch>
              </p:blipFill>
              <p:spPr>
                <a:xfrm>
                  <a:off x="1120266" y="5824412"/>
                  <a:ext cx="148225" cy="237371"/>
                </a:xfrm>
                <a:prstGeom prst="rect">
                  <a:avLst/>
                </a:prstGeom>
              </p:spPr>
            </p:pic>
          </mc:Fallback>
        </mc:AlternateContent>
        <p:cxnSp>
          <p:nvCxnSpPr>
            <p:cNvPr id="78" name="직선 화살표 연결선 77">
              <a:extLst>
                <a:ext uri="{FF2B5EF4-FFF2-40B4-BE49-F238E27FC236}">
                  <a16:creationId xmlns:a16="http://schemas.microsoft.com/office/drawing/2014/main" id="{EA77E700-7BBD-4A76-9222-0722AE685111}"/>
                </a:ext>
              </a:extLst>
            </p:cNvPr>
            <p:cNvCxnSpPr>
              <a:cxnSpLocks/>
              <a:stCxn id="72" idx="2"/>
              <a:endCxn id="76" idx="0"/>
            </p:cNvCxnSpPr>
            <p:nvPr/>
          </p:nvCxnSpPr>
          <p:spPr>
            <a:xfrm>
              <a:off x="162465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9" name="직선 화살표 연결선 78">
              <a:extLst>
                <a:ext uri="{FF2B5EF4-FFF2-40B4-BE49-F238E27FC236}">
                  <a16:creationId xmlns:a16="http://schemas.microsoft.com/office/drawing/2014/main" id="{21A738E1-4D68-4CED-A8C3-FE52485E7313}"/>
                </a:ext>
              </a:extLst>
            </p:cNvPr>
            <p:cNvCxnSpPr>
              <a:cxnSpLocks/>
              <a:stCxn id="74" idx="2"/>
              <a:endCxn id="72" idx="0"/>
            </p:cNvCxnSpPr>
            <p:nvPr/>
          </p:nvCxnSpPr>
          <p:spPr>
            <a:xfrm>
              <a:off x="162465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C3C73DA4-9477-48E3-A985-274CCA282857}"/>
                </a:ext>
              </a:extLst>
            </p:cNvPr>
            <p:cNvCxnSpPr>
              <a:cxnSpLocks/>
              <a:stCxn id="74" idx="3"/>
              <a:endCxn id="68" idx="2"/>
            </p:cNvCxnSpPr>
            <p:nvPr/>
          </p:nvCxnSpPr>
          <p:spPr>
            <a:xfrm flipH="1" flipV="1">
              <a:off x="1609797" y="298735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p:sp>
          <p:nvSpPr>
            <p:cNvPr id="81" name="Rectangle 48">
              <a:extLst>
                <a:ext uri="{FF2B5EF4-FFF2-40B4-BE49-F238E27FC236}">
                  <a16:creationId xmlns:a16="http://schemas.microsoft.com/office/drawing/2014/main" id="{26FBD3F7-55CF-4D4A-B0E6-7FBEF5EEB2AF}"/>
                </a:ext>
              </a:extLst>
            </p:cNvPr>
            <p:cNvSpPr/>
            <p:nvPr/>
          </p:nvSpPr>
          <p:spPr>
            <a:xfrm>
              <a:off x="2750965" y="2052595"/>
              <a:ext cx="1771505" cy="1135751"/>
            </a:xfrm>
            <a:prstGeom prst="rect">
              <a:avLst/>
            </a:prstGeom>
            <a:solidFill>
              <a:srgbClr val="FFFF00"/>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82" name="Rectangle 48">
              <a:extLst>
                <a:ext uri="{FF2B5EF4-FFF2-40B4-BE49-F238E27FC236}">
                  <a16:creationId xmlns:a16="http://schemas.microsoft.com/office/drawing/2014/main" id="{70148635-1480-43DC-9208-EEBEBA1DF335}"/>
                </a:ext>
              </a:extLst>
            </p:cNvPr>
            <p:cNvSpPr/>
            <p:nvPr/>
          </p:nvSpPr>
          <p:spPr>
            <a:xfrm>
              <a:off x="2888571" y="2730966"/>
              <a:ext cx="1496291" cy="256393"/>
            </a:xfrm>
            <a:prstGeom prst="rect">
              <a:avLst/>
            </a:prstGeom>
            <a:solidFill>
              <a:srgbClr val="FFFF00"/>
            </a:solidFill>
            <a:ln w="18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83" name="Rectangle 48">
              <a:extLst>
                <a:ext uri="{FF2B5EF4-FFF2-40B4-BE49-F238E27FC236}">
                  <a16:creationId xmlns:a16="http://schemas.microsoft.com/office/drawing/2014/main" id="{5DF3C47C-BD77-47E0-8871-04C04BD7E77C}"/>
                </a:ext>
              </a:extLst>
            </p:cNvPr>
            <p:cNvSpPr/>
            <p:nvPr/>
          </p:nvSpPr>
          <p:spPr>
            <a:xfrm>
              <a:off x="2893840" y="376105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7">
              <p14:nvContentPartPr>
                <p14:cNvPr id="84" name="잉크 83">
                  <a:extLst>
                    <a:ext uri="{FF2B5EF4-FFF2-40B4-BE49-F238E27FC236}">
                      <a16:creationId xmlns:a16="http://schemas.microsoft.com/office/drawing/2014/main" id="{9046BA21-473B-4A08-BFFA-4664BAAC38CD}"/>
                    </a:ext>
                  </a:extLst>
                </p14:cNvPr>
                <p14:cNvContentPartPr/>
                <p14:nvPr/>
              </p14:nvContentPartPr>
              <p14:xfrm>
                <a:off x="2982252" y="2231570"/>
                <a:ext cx="159903" cy="270773"/>
              </p14:xfrm>
            </p:contentPart>
          </mc:Choice>
          <mc:Fallback xmlns="">
            <p:pic>
              <p:nvPicPr>
                <p:cNvPr id="84" name="잉크 83">
                  <a:extLst>
                    <a:ext uri="{FF2B5EF4-FFF2-40B4-BE49-F238E27FC236}">
                      <a16:creationId xmlns:a16="http://schemas.microsoft.com/office/drawing/2014/main" id="{9046BA21-473B-4A08-BFFA-4664BAAC38CD}"/>
                    </a:ext>
                  </a:extLst>
                </p:cNvPr>
                <p:cNvPicPr/>
                <p:nvPr/>
              </p:nvPicPr>
              <p:blipFill>
                <a:blip r:embed="rId8"/>
                <a:stretch>
                  <a:fillRect/>
                </a:stretch>
              </p:blipFill>
              <p:spPr>
                <a:xfrm>
                  <a:off x="2972233" y="2221541"/>
                  <a:ext cx="179540" cy="290429"/>
                </a:xfrm>
                <a:prstGeom prst="rect">
                  <a:avLst/>
                </a:prstGeom>
              </p:spPr>
            </p:pic>
          </mc:Fallback>
        </mc:AlternateContent>
        <p:sp>
          <p:nvSpPr>
            <p:cNvPr id="85" name="Rectangle 48">
              <a:extLst>
                <a:ext uri="{FF2B5EF4-FFF2-40B4-BE49-F238E27FC236}">
                  <a16:creationId xmlns:a16="http://schemas.microsoft.com/office/drawing/2014/main" id="{B409956C-6E7E-450C-A628-405AE7A09E5B}"/>
                </a:ext>
              </a:extLst>
            </p:cNvPr>
            <p:cNvSpPr/>
            <p:nvPr/>
          </p:nvSpPr>
          <p:spPr>
            <a:xfrm>
              <a:off x="3064740" y="490961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9">
              <p14:nvContentPartPr>
                <p14:cNvPr id="86" name="잉크 85">
                  <a:extLst>
                    <a:ext uri="{FF2B5EF4-FFF2-40B4-BE49-F238E27FC236}">
                      <a16:creationId xmlns:a16="http://schemas.microsoft.com/office/drawing/2014/main" id="{E63A2A8F-A249-4788-A588-22A13E0E03A3}"/>
                    </a:ext>
                  </a:extLst>
                </p14:cNvPr>
                <p14:cNvContentPartPr/>
                <p14:nvPr/>
              </p14:nvContentPartPr>
              <p14:xfrm>
                <a:off x="3157201" y="5030425"/>
                <a:ext cx="128595" cy="217757"/>
              </p14:xfrm>
            </p:contentPart>
          </mc:Choice>
          <mc:Fallback xmlns="">
            <p:pic>
              <p:nvPicPr>
                <p:cNvPr id="86" name="잉크 85">
                  <a:extLst>
                    <a:ext uri="{FF2B5EF4-FFF2-40B4-BE49-F238E27FC236}">
                      <a16:creationId xmlns:a16="http://schemas.microsoft.com/office/drawing/2014/main" id="{E63A2A8F-A249-4788-A588-22A13E0E03A3}"/>
                    </a:ext>
                  </a:extLst>
                </p:cNvPr>
                <p:cNvPicPr/>
                <p:nvPr/>
              </p:nvPicPr>
              <p:blipFill>
                <a:blip r:embed="rId4"/>
                <a:stretch>
                  <a:fillRect/>
                </a:stretch>
              </p:blipFill>
              <p:spPr>
                <a:xfrm>
                  <a:off x="3147186" y="5020418"/>
                  <a:ext cx="148225" cy="237371"/>
                </a:xfrm>
                <a:prstGeom prst="rect">
                  <a:avLst/>
                </a:prstGeom>
              </p:spPr>
            </p:pic>
          </mc:Fallback>
        </mc:AlternateContent>
        <p:sp>
          <p:nvSpPr>
            <p:cNvPr id="87" name="Rectangle 48">
              <a:extLst>
                <a:ext uri="{FF2B5EF4-FFF2-40B4-BE49-F238E27FC236}">
                  <a16:creationId xmlns:a16="http://schemas.microsoft.com/office/drawing/2014/main" id="{C3F9766F-EFB2-47E4-BCF4-98B3D55B3284}"/>
                </a:ext>
              </a:extLst>
            </p:cNvPr>
            <p:cNvSpPr/>
            <p:nvPr/>
          </p:nvSpPr>
          <p:spPr>
            <a:xfrm>
              <a:off x="3064740" y="4180346"/>
              <a:ext cx="1173660" cy="499638"/>
            </a:xfrm>
            <a:prstGeom prst="rect">
              <a:avLst/>
            </a:prstGeom>
            <a:solidFill>
              <a:srgbClr val="FFFF00"/>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0">
              <p14:nvContentPartPr>
                <p14:cNvPr id="88" name="잉크 87">
                  <a:extLst>
                    <a:ext uri="{FF2B5EF4-FFF2-40B4-BE49-F238E27FC236}">
                      <a16:creationId xmlns:a16="http://schemas.microsoft.com/office/drawing/2014/main" id="{7DEC4458-AF52-4DE7-8AF0-C577633C65EE}"/>
                    </a:ext>
                  </a:extLst>
                </p14:cNvPr>
                <p14:cNvContentPartPr/>
                <p14:nvPr/>
              </p14:nvContentPartPr>
              <p14:xfrm>
                <a:off x="3157201" y="4301161"/>
                <a:ext cx="128595" cy="217757"/>
              </p14:xfrm>
            </p:contentPart>
          </mc:Choice>
          <mc:Fallback xmlns="">
            <p:pic>
              <p:nvPicPr>
                <p:cNvPr id="88" name="잉크 87">
                  <a:extLst>
                    <a:ext uri="{FF2B5EF4-FFF2-40B4-BE49-F238E27FC236}">
                      <a16:creationId xmlns:a16="http://schemas.microsoft.com/office/drawing/2014/main" id="{7DEC4458-AF52-4DE7-8AF0-C577633C65EE}"/>
                    </a:ext>
                  </a:extLst>
                </p:cNvPr>
                <p:cNvPicPr/>
                <p:nvPr/>
              </p:nvPicPr>
              <p:blipFill>
                <a:blip r:embed="rId4"/>
                <a:stretch>
                  <a:fillRect/>
                </a:stretch>
              </p:blipFill>
              <p:spPr>
                <a:xfrm>
                  <a:off x="3147186" y="4291154"/>
                  <a:ext cx="148225" cy="237371"/>
                </a:xfrm>
                <a:prstGeom prst="rect">
                  <a:avLst/>
                </a:prstGeom>
              </p:spPr>
            </p:pic>
          </mc:Fallback>
        </mc:AlternateContent>
        <p:sp>
          <p:nvSpPr>
            <p:cNvPr id="89" name="Rectangle 48">
              <a:extLst>
                <a:ext uri="{FF2B5EF4-FFF2-40B4-BE49-F238E27FC236}">
                  <a16:creationId xmlns:a16="http://schemas.microsoft.com/office/drawing/2014/main" id="{2CA7CE5B-B38E-4964-9E04-333A3B0CD1E4}"/>
                </a:ext>
              </a:extLst>
            </p:cNvPr>
            <p:cNvSpPr/>
            <p:nvPr/>
          </p:nvSpPr>
          <p:spPr>
            <a:xfrm>
              <a:off x="3064740" y="5631054"/>
              <a:ext cx="1173660" cy="499638"/>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1">
              <p14:nvContentPartPr>
                <p14:cNvPr id="90" name="잉크 89">
                  <a:extLst>
                    <a:ext uri="{FF2B5EF4-FFF2-40B4-BE49-F238E27FC236}">
                      <a16:creationId xmlns:a16="http://schemas.microsoft.com/office/drawing/2014/main" id="{04D82EA4-EEE3-4D3D-8FC6-9D900E1BBC86}"/>
                    </a:ext>
                  </a:extLst>
                </p14:cNvPr>
                <p14:cNvContentPartPr/>
                <p14:nvPr/>
              </p14:nvContentPartPr>
              <p14:xfrm>
                <a:off x="3157201" y="5834419"/>
                <a:ext cx="128595" cy="217757"/>
              </p14:xfrm>
            </p:contentPart>
          </mc:Choice>
          <mc:Fallback xmlns="">
            <p:pic>
              <p:nvPicPr>
                <p:cNvPr id="90" name="잉크 89">
                  <a:extLst>
                    <a:ext uri="{FF2B5EF4-FFF2-40B4-BE49-F238E27FC236}">
                      <a16:creationId xmlns:a16="http://schemas.microsoft.com/office/drawing/2014/main" id="{04D82EA4-EEE3-4D3D-8FC6-9D900E1BBC86}"/>
                    </a:ext>
                  </a:extLst>
                </p:cNvPr>
                <p:cNvPicPr/>
                <p:nvPr/>
              </p:nvPicPr>
              <p:blipFill>
                <a:blip r:embed="rId4"/>
                <a:stretch>
                  <a:fillRect/>
                </a:stretch>
              </p:blipFill>
              <p:spPr>
                <a:xfrm>
                  <a:off x="3147186" y="5824412"/>
                  <a:ext cx="148225" cy="237371"/>
                </a:xfrm>
                <a:prstGeom prst="rect">
                  <a:avLst/>
                </a:prstGeom>
              </p:spPr>
            </p:pic>
          </mc:Fallback>
        </mc:AlternateContent>
        <p:cxnSp>
          <p:nvCxnSpPr>
            <p:cNvPr id="91" name="직선 화살표 연결선 90">
              <a:extLst>
                <a:ext uri="{FF2B5EF4-FFF2-40B4-BE49-F238E27FC236}">
                  <a16:creationId xmlns:a16="http://schemas.microsoft.com/office/drawing/2014/main" id="{8CA2026A-CA4E-4C55-A3AB-A89E4304E044}"/>
                </a:ext>
              </a:extLst>
            </p:cNvPr>
            <p:cNvCxnSpPr>
              <a:cxnSpLocks/>
              <a:stCxn id="85" idx="2"/>
              <a:endCxn id="89" idx="0"/>
            </p:cNvCxnSpPr>
            <p:nvPr/>
          </p:nvCxnSpPr>
          <p:spPr>
            <a:xfrm>
              <a:off x="3651570" y="540924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37837CFC-F8D4-43C8-9740-EF9F83D4C977}"/>
                </a:ext>
              </a:extLst>
            </p:cNvPr>
            <p:cNvCxnSpPr>
              <a:cxnSpLocks/>
              <a:stCxn id="87" idx="2"/>
              <a:endCxn id="85" idx="0"/>
            </p:cNvCxnSpPr>
            <p:nvPr/>
          </p:nvCxnSpPr>
          <p:spPr>
            <a:xfrm>
              <a:off x="3651570" y="467998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3" name="연결선: 꺾임 92">
              <a:extLst>
                <a:ext uri="{FF2B5EF4-FFF2-40B4-BE49-F238E27FC236}">
                  <a16:creationId xmlns:a16="http://schemas.microsoft.com/office/drawing/2014/main" id="{64874141-81E9-4F0E-A24D-C8ED7D6AD573}"/>
                </a:ext>
              </a:extLst>
            </p:cNvPr>
            <p:cNvCxnSpPr>
              <a:cxnSpLocks/>
              <a:stCxn id="87" idx="3"/>
              <a:endCxn id="82" idx="2"/>
            </p:cNvCxnSpPr>
            <p:nvPr/>
          </p:nvCxnSpPr>
          <p:spPr>
            <a:xfrm flipH="1" flipV="1">
              <a:off x="3636717" y="2987359"/>
              <a:ext cx="601683" cy="1442806"/>
            </a:xfrm>
            <a:prstGeom prst="bentConnector4">
              <a:avLst>
                <a:gd name="adj1" fmla="val -37993"/>
                <a:gd name="adj2" fmla="val 58657"/>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4" name="Rectangle 48">
              <a:extLst>
                <a:ext uri="{FF2B5EF4-FFF2-40B4-BE49-F238E27FC236}">
                  <a16:creationId xmlns:a16="http://schemas.microsoft.com/office/drawing/2014/main" id="{1075EA9E-C96E-4AB1-877F-51CF027C765B}"/>
                </a:ext>
              </a:extLst>
            </p:cNvPr>
            <p:cNvSpPr/>
            <p:nvPr/>
          </p:nvSpPr>
          <p:spPr>
            <a:xfrm>
              <a:off x="4800745" y="2067835"/>
              <a:ext cx="1771505" cy="1135751"/>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 </a:t>
              </a:r>
            </a:p>
            <a:p>
              <a:pPr algn="ctr"/>
              <a:r>
                <a:rPr lang="en-US" altLang="ko-KR" sz="1700" dirty="0">
                  <a:solidFill>
                    <a:srgbClr val="000000"/>
                  </a:solidFill>
                </a:rPr>
                <a:t>Handler</a:t>
              </a:r>
            </a:p>
            <a:p>
              <a:pPr algn="ctr"/>
              <a:endParaRPr lang="en-US" altLang="ko-KR" sz="1700" dirty="0">
                <a:solidFill>
                  <a:srgbClr val="000000"/>
                </a:solidFill>
              </a:endParaRPr>
            </a:p>
          </p:txBody>
        </p:sp>
        <p:sp>
          <p:nvSpPr>
            <p:cNvPr id="95" name="Rectangle 48">
              <a:extLst>
                <a:ext uri="{FF2B5EF4-FFF2-40B4-BE49-F238E27FC236}">
                  <a16:creationId xmlns:a16="http://schemas.microsoft.com/office/drawing/2014/main" id="{E9251E4D-CCD0-4595-BF74-D8821BF7F0A7}"/>
                </a:ext>
              </a:extLst>
            </p:cNvPr>
            <p:cNvSpPr/>
            <p:nvPr/>
          </p:nvSpPr>
          <p:spPr>
            <a:xfrm>
              <a:off x="4938351" y="2746206"/>
              <a:ext cx="1496291" cy="256393"/>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read()</a:t>
              </a:r>
            </a:p>
          </p:txBody>
        </p:sp>
        <p:sp>
          <p:nvSpPr>
            <p:cNvPr id="96" name="Rectangle 48">
              <a:extLst>
                <a:ext uri="{FF2B5EF4-FFF2-40B4-BE49-F238E27FC236}">
                  <a16:creationId xmlns:a16="http://schemas.microsoft.com/office/drawing/2014/main" id="{DB5A2FCB-A85E-4FA7-8275-B7841BF06BDB}"/>
                </a:ext>
              </a:extLst>
            </p:cNvPr>
            <p:cNvSpPr/>
            <p:nvPr/>
          </p:nvSpPr>
          <p:spPr>
            <a:xfrm>
              <a:off x="4943620" y="3776298"/>
              <a:ext cx="1498819" cy="2496868"/>
            </a:xfrm>
            <a:prstGeom prst="rect">
              <a:avLst/>
            </a:prstGeom>
            <a:solidFill>
              <a:schemeClr val="accent4">
                <a:lumMod val="20000"/>
                <a:lumOff val="80000"/>
              </a:schemeClr>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noAutofit/>
            </a:bodyPr>
            <a:lstStyle/>
            <a:p>
              <a:pPr algn="ctr"/>
              <a:r>
                <a:rPr lang="en-US" altLang="ko-KR" sz="1700" dirty="0">
                  <a:solidFill>
                    <a:srgbClr val="000000"/>
                  </a:solidFill>
                </a:rPr>
                <a:t>Client</a:t>
              </a:r>
            </a:p>
            <a:p>
              <a:pPr algn="ctr"/>
              <a:endParaRPr lang="en-US" altLang="ko-KR" sz="1700" dirty="0">
                <a:solidFill>
                  <a:srgbClr val="000000"/>
                </a:solidFill>
              </a:endParaRPr>
            </a:p>
            <a:p>
              <a:pPr algn="ctr"/>
              <a:endParaRPr lang="en-US" altLang="ko-KR" sz="1700" dirty="0">
                <a:solidFill>
                  <a:srgbClr val="000000"/>
                </a:solidFill>
              </a:endParaRPr>
            </a:p>
          </p:txBody>
        </p:sp>
        <mc:AlternateContent xmlns:mc="http://schemas.openxmlformats.org/markup-compatibility/2006" xmlns:p14="http://schemas.microsoft.com/office/powerpoint/2010/main">
          <mc:Choice Requires="p14">
            <p:contentPart p14:bwMode="auto" r:id="rId12">
              <p14:nvContentPartPr>
                <p14:cNvPr id="97" name="잉크 96">
                  <a:extLst>
                    <a:ext uri="{FF2B5EF4-FFF2-40B4-BE49-F238E27FC236}">
                      <a16:creationId xmlns:a16="http://schemas.microsoft.com/office/drawing/2014/main" id="{5FE76904-4D2F-44C5-8C8D-5E16A55116FD}"/>
                    </a:ext>
                  </a:extLst>
                </p14:cNvPr>
                <p14:cNvContentPartPr/>
                <p14:nvPr/>
              </p14:nvContentPartPr>
              <p14:xfrm>
                <a:off x="5032032" y="2246810"/>
                <a:ext cx="159903" cy="270773"/>
              </p14:xfrm>
            </p:contentPart>
          </mc:Choice>
          <mc:Fallback xmlns="">
            <p:pic>
              <p:nvPicPr>
                <p:cNvPr id="97" name="잉크 96">
                  <a:extLst>
                    <a:ext uri="{FF2B5EF4-FFF2-40B4-BE49-F238E27FC236}">
                      <a16:creationId xmlns:a16="http://schemas.microsoft.com/office/drawing/2014/main" id="{5FE76904-4D2F-44C5-8C8D-5E16A55116FD}"/>
                    </a:ext>
                  </a:extLst>
                </p:cNvPr>
                <p:cNvPicPr/>
                <p:nvPr/>
              </p:nvPicPr>
              <p:blipFill>
                <a:blip r:embed="rId8"/>
                <a:stretch>
                  <a:fillRect/>
                </a:stretch>
              </p:blipFill>
              <p:spPr>
                <a:xfrm>
                  <a:off x="5022013" y="2236781"/>
                  <a:ext cx="179540" cy="290429"/>
                </a:xfrm>
                <a:prstGeom prst="rect">
                  <a:avLst/>
                </a:prstGeom>
              </p:spPr>
            </p:pic>
          </mc:Fallback>
        </mc:AlternateContent>
        <p:sp>
          <p:nvSpPr>
            <p:cNvPr id="98" name="Rectangle 48">
              <a:extLst>
                <a:ext uri="{FF2B5EF4-FFF2-40B4-BE49-F238E27FC236}">
                  <a16:creationId xmlns:a16="http://schemas.microsoft.com/office/drawing/2014/main" id="{964A0DF1-D068-4971-91FD-A808ECE0C79F}"/>
                </a:ext>
              </a:extLst>
            </p:cNvPr>
            <p:cNvSpPr/>
            <p:nvPr/>
          </p:nvSpPr>
          <p:spPr>
            <a:xfrm>
              <a:off x="5114520" y="4924850"/>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game()</a:t>
              </a:r>
            </a:p>
          </p:txBody>
        </p:sp>
        <mc:AlternateContent xmlns:mc="http://schemas.openxmlformats.org/markup-compatibility/2006" xmlns:p14="http://schemas.microsoft.com/office/powerpoint/2010/main">
          <mc:Choice Requires="p14">
            <p:contentPart p14:bwMode="auto" r:id="rId13">
              <p14:nvContentPartPr>
                <p14:cNvPr id="99" name="잉크 98">
                  <a:extLst>
                    <a:ext uri="{FF2B5EF4-FFF2-40B4-BE49-F238E27FC236}">
                      <a16:creationId xmlns:a16="http://schemas.microsoft.com/office/drawing/2014/main" id="{90A659E5-6715-4870-A166-B17BEFD45367}"/>
                    </a:ext>
                  </a:extLst>
                </p14:cNvPr>
                <p14:cNvContentPartPr/>
                <p14:nvPr/>
              </p14:nvContentPartPr>
              <p14:xfrm>
                <a:off x="5206981" y="5045665"/>
                <a:ext cx="128595" cy="217757"/>
              </p14:xfrm>
            </p:contentPart>
          </mc:Choice>
          <mc:Fallback xmlns="">
            <p:pic>
              <p:nvPicPr>
                <p:cNvPr id="99" name="잉크 98">
                  <a:extLst>
                    <a:ext uri="{FF2B5EF4-FFF2-40B4-BE49-F238E27FC236}">
                      <a16:creationId xmlns:a16="http://schemas.microsoft.com/office/drawing/2014/main" id="{90A659E5-6715-4870-A166-B17BEFD45367}"/>
                    </a:ext>
                  </a:extLst>
                </p:cNvPr>
                <p:cNvPicPr/>
                <p:nvPr/>
              </p:nvPicPr>
              <p:blipFill>
                <a:blip r:embed="rId4"/>
                <a:stretch>
                  <a:fillRect/>
                </a:stretch>
              </p:blipFill>
              <p:spPr>
                <a:xfrm>
                  <a:off x="5196966" y="5035658"/>
                  <a:ext cx="148225" cy="237371"/>
                </a:xfrm>
                <a:prstGeom prst="rect">
                  <a:avLst/>
                </a:prstGeom>
              </p:spPr>
            </p:pic>
          </mc:Fallback>
        </mc:AlternateContent>
        <p:sp>
          <p:nvSpPr>
            <p:cNvPr id="100" name="Rectangle 48">
              <a:extLst>
                <a:ext uri="{FF2B5EF4-FFF2-40B4-BE49-F238E27FC236}">
                  <a16:creationId xmlns:a16="http://schemas.microsoft.com/office/drawing/2014/main" id="{02942BC0-4D50-4B09-940C-CCD35CC9CBB4}"/>
                </a:ext>
              </a:extLst>
            </p:cNvPr>
            <p:cNvSpPr/>
            <p:nvPr/>
          </p:nvSpPr>
          <p:spPr>
            <a:xfrm>
              <a:off x="5114520" y="4195586"/>
              <a:ext cx="1173660" cy="499638"/>
            </a:xfrm>
            <a:prstGeom prst="rect">
              <a:avLst/>
            </a:prstGeom>
            <a:solidFill>
              <a:schemeClr val="bg1"/>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send()</a:t>
              </a:r>
            </a:p>
          </p:txBody>
        </p:sp>
        <mc:AlternateContent xmlns:mc="http://schemas.openxmlformats.org/markup-compatibility/2006" xmlns:p14="http://schemas.microsoft.com/office/powerpoint/2010/main">
          <mc:Choice Requires="p14">
            <p:contentPart p14:bwMode="auto" r:id="rId14">
              <p14:nvContentPartPr>
                <p14:cNvPr id="101" name="잉크 100">
                  <a:extLst>
                    <a:ext uri="{FF2B5EF4-FFF2-40B4-BE49-F238E27FC236}">
                      <a16:creationId xmlns:a16="http://schemas.microsoft.com/office/drawing/2014/main" id="{C0FE8C8B-CFC8-4B4F-A910-693040F6B25C}"/>
                    </a:ext>
                  </a:extLst>
                </p14:cNvPr>
                <p14:cNvContentPartPr/>
                <p14:nvPr/>
              </p14:nvContentPartPr>
              <p14:xfrm>
                <a:off x="5206981" y="4316401"/>
                <a:ext cx="128595" cy="217757"/>
              </p14:xfrm>
            </p:contentPart>
          </mc:Choice>
          <mc:Fallback xmlns="">
            <p:pic>
              <p:nvPicPr>
                <p:cNvPr id="101" name="잉크 100">
                  <a:extLst>
                    <a:ext uri="{FF2B5EF4-FFF2-40B4-BE49-F238E27FC236}">
                      <a16:creationId xmlns:a16="http://schemas.microsoft.com/office/drawing/2014/main" id="{C0FE8C8B-CFC8-4B4F-A910-693040F6B25C}"/>
                    </a:ext>
                  </a:extLst>
                </p:cNvPr>
                <p:cNvPicPr/>
                <p:nvPr/>
              </p:nvPicPr>
              <p:blipFill>
                <a:blip r:embed="rId4"/>
                <a:stretch>
                  <a:fillRect/>
                </a:stretch>
              </p:blipFill>
              <p:spPr>
                <a:xfrm>
                  <a:off x="5196966" y="4306394"/>
                  <a:ext cx="148225" cy="237371"/>
                </a:xfrm>
                <a:prstGeom prst="rect">
                  <a:avLst/>
                </a:prstGeom>
              </p:spPr>
            </p:pic>
          </mc:Fallback>
        </mc:AlternateContent>
        <p:sp>
          <p:nvSpPr>
            <p:cNvPr id="102" name="Rectangle 48">
              <a:extLst>
                <a:ext uri="{FF2B5EF4-FFF2-40B4-BE49-F238E27FC236}">
                  <a16:creationId xmlns:a16="http://schemas.microsoft.com/office/drawing/2014/main" id="{7846BC04-BEDB-430F-AE74-C051C34FE1A2}"/>
                </a:ext>
              </a:extLst>
            </p:cNvPr>
            <p:cNvSpPr/>
            <p:nvPr/>
          </p:nvSpPr>
          <p:spPr>
            <a:xfrm>
              <a:off x="5114520" y="5646294"/>
              <a:ext cx="1173660" cy="499638"/>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receive()</a:t>
              </a:r>
            </a:p>
          </p:txBody>
        </p:sp>
        <mc:AlternateContent xmlns:mc="http://schemas.openxmlformats.org/markup-compatibility/2006" xmlns:p14="http://schemas.microsoft.com/office/powerpoint/2010/main">
          <mc:Choice Requires="p14">
            <p:contentPart p14:bwMode="auto" r:id="rId15">
              <p14:nvContentPartPr>
                <p14:cNvPr id="103" name="잉크 102">
                  <a:extLst>
                    <a:ext uri="{FF2B5EF4-FFF2-40B4-BE49-F238E27FC236}">
                      <a16:creationId xmlns:a16="http://schemas.microsoft.com/office/drawing/2014/main" id="{6E507E49-4314-42B0-BCD8-DE77AECE500B}"/>
                    </a:ext>
                  </a:extLst>
                </p14:cNvPr>
                <p14:cNvContentPartPr/>
                <p14:nvPr/>
              </p14:nvContentPartPr>
              <p14:xfrm>
                <a:off x="5206981" y="5849659"/>
                <a:ext cx="128595" cy="217757"/>
              </p14:xfrm>
            </p:contentPart>
          </mc:Choice>
          <mc:Fallback xmlns="">
            <p:pic>
              <p:nvPicPr>
                <p:cNvPr id="103" name="잉크 102">
                  <a:extLst>
                    <a:ext uri="{FF2B5EF4-FFF2-40B4-BE49-F238E27FC236}">
                      <a16:creationId xmlns:a16="http://schemas.microsoft.com/office/drawing/2014/main" id="{6E507E49-4314-42B0-BCD8-DE77AECE500B}"/>
                    </a:ext>
                  </a:extLst>
                </p:cNvPr>
                <p:cNvPicPr/>
                <p:nvPr/>
              </p:nvPicPr>
              <p:blipFill>
                <a:blip r:embed="rId4"/>
                <a:stretch>
                  <a:fillRect/>
                </a:stretch>
              </p:blipFill>
              <p:spPr>
                <a:xfrm>
                  <a:off x="5196966" y="5839652"/>
                  <a:ext cx="148225" cy="237371"/>
                </a:xfrm>
                <a:prstGeom prst="rect">
                  <a:avLst/>
                </a:prstGeom>
              </p:spPr>
            </p:pic>
          </mc:Fallback>
        </mc:AlternateContent>
        <p:cxnSp>
          <p:nvCxnSpPr>
            <p:cNvPr id="104" name="직선 화살표 연결선 103">
              <a:extLst>
                <a:ext uri="{FF2B5EF4-FFF2-40B4-BE49-F238E27FC236}">
                  <a16:creationId xmlns:a16="http://schemas.microsoft.com/office/drawing/2014/main" id="{8FB2D33A-3A65-4372-A20E-A8E23707F3D8}"/>
                </a:ext>
              </a:extLst>
            </p:cNvPr>
            <p:cNvCxnSpPr>
              <a:cxnSpLocks/>
              <a:stCxn id="98" idx="2"/>
              <a:endCxn id="102" idx="0"/>
            </p:cNvCxnSpPr>
            <p:nvPr/>
          </p:nvCxnSpPr>
          <p:spPr>
            <a:xfrm>
              <a:off x="5701350" y="5424488"/>
              <a:ext cx="0" cy="221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5" name="직선 화살표 연결선 104">
              <a:extLst>
                <a:ext uri="{FF2B5EF4-FFF2-40B4-BE49-F238E27FC236}">
                  <a16:creationId xmlns:a16="http://schemas.microsoft.com/office/drawing/2014/main" id="{A742E4D3-63C9-47A1-8CC8-C1E818323420}"/>
                </a:ext>
              </a:extLst>
            </p:cNvPr>
            <p:cNvCxnSpPr>
              <a:cxnSpLocks/>
              <a:stCxn id="100" idx="2"/>
              <a:endCxn id="98" idx="0"/>
            </p:cNvCxnSpPr>
            <p:nvPr/>
          </p:nvCxnSpPr>
          <p:spPr>
            <a:xfrm>
              <a:off x="5701350" y="4695224"/>
              <a:ext cx="0" cy="22962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6" name="연결선: 꺾임 105">
              <a:extLst>
                <a:ext uri="{FF2B5EF4-FFF2-40B4-BE49-F238E27FC236}">
                  <a16:creationId xmlns:a16="http://schemas.microsoft.com/office/drawing/2014/main" id="{64F76A36-3103-487B-8EBC-FB4661D13C10}"/>
                </a:ext>
              </a:extLst>
            </p:cNvPr>
            <p:cNvCxnSpPr>
              <a:cxnSpLocks/>
              <a:stCxn id="100" idx="3"/>
              <a:endCxn id="95" idx="2"/>
            </p:cNvCxnSpPr>
            <p:nvPr/>
          </p:nvCxnSpPr>
          <p:spPr>
            <a:xfrm flipH="1" flipV="1">
              <a:off x="5686497" y="3002599"/>
              <a:ext cx="601683" cy="1442806"/>
            </a:xfrm>
            <a:prstGeom prst="bentConnector4">
              <a:avLst>
                <a:gd name="adj1" fmla="val -37993"/>
                <a:gd name="adj2" fmla="val 58657"/>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107" name="잉크 106">
                  <a:extLst>
                    <a:ext uri="{FF2B5EF4-FFF2-40B4-BE49-F238E27FC236}">
                      <a16:creationId xmlns:a16="http://schemas.microsoft.com/office/drawing/2014/main" id="{B92CFC2F-64F3-4634-A5DB-574F654E3777}"/>
                    </a:ext>
                  </a:extLst>
                </p14:cNvPr>
                <p14:cNvContentPartPr/>
                <p14:nvPr/>
              </p14:nvContentPartPr>
              <p14:xfrm>
                <a:off x="907454" y="2240317"/>
                <a:ext cx="159903" cy="270773"/>
              </p14:xfrm>
            </p:contentPart>
          </mc:Choice>
          <mc:Fallback xmlns="">
            <p:pic>
              <p:nvPicPr>
                <p:cNvPr id="107" name="잉크 106">
                  <a:extLst>
                    <a:ext uri="{FF2B5EF4-FFF2-40B4-BE49-F238E27FC236}">
                      <a16:creationId xmlns:a16="http://schemas.microsoft.com/office/drawing/2014/main" id="{B92CFC2F-64F3-4634-A5DB-574F654E3777}"/>
                    </a:ext>
                  </a:extLst>
                </p:cNvPr>
                <p:cNvPicPr/>
                <p:nvPr/>
              </p:nvPicPr>
              <p:blipFill>
                <a:blip r:embed="rId8"/>
                <a:stretch>
                  <a:fillRect/>
                </a:stretch>
              </p:blipFill>
              <p:spPr>
                <a:xfrm>
                  <a:off x="897435" y="2230288"/>
                  <a:ext cx="179540" cy="290429"/>
                </a:xfrm>
                <a:prstGeom prst="rect">
                  <a:avLst/>
                </a:prstGeom>
              </p:spPr>
            </p:pic>
          </mc:Fallback>
        </mc:AlternateContent>
        <p:cxnSp>
          <p:nvCxnSpPr>
            <p:cNvPr id="108" name="직선 연결선 107">
              <a:extLst>
                <a:ext uri="{FF2B5EF4-FFF2-40B4-BE49-F238E27FC236}">
                  <a16:creationId xmlns:a16="http://schemas.microsoft.com/office/drawing/2014/main" id="{3AB5853D-1F8A-416C-9E83-613ECABFCC11}"/>
                </a:ext>
              </a:extLst>
            </p:cNvPr>
            <p:cNvCxnSpPr>
              <a:cxnSpLocks/>
            </p:cNvCxnSpPr>
            <p:nvPr/>
          </p:nvCxnSpPr>
          <p:spPr>
            <a:xfrm>
              <a:off x="2747012" y="3167445"/>
              <a:ext cx="141559" cy="593613"/>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9" name="직선 연결선 108">
              <a:extLst>
                <a:ext uri="{FF2B5EF4-FFF2-40B4-BE49-F238E27FC236}">
                  <a16:creationId xmlns:a16="http://schemas.microsoft.com/office/drawing/2014/main" id="{85A2E8CC-BC74-42DA-A800-1A655EBB2EBC}"/>
                </a:ext>
              </a:extLst>
            </p:cNvPr>
            <p:cNvCxnSpPr>
              <a:cxnSpLocks/>
            </p:cNvCxnSpPr>
            <p:nvPr/>
          </p:nvCxnSpPr>
          <p:spPr>
            <a:xfrm flipH="1">
              <a:off x="4392659" y="3167445"/>
              <a:ext cx="125859" cy="585198"/>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8C1312C9-9BFC-4AC5-8201-75D9A9388850}"/>
                </a:ext>
              </a:extLst>
            </p:cNvPr>
            <p:cNvCxnSpPr>
              <a:cxnSpLocks/>
            </p:cNvCxnSpPr>
            <p:nvPr/>
          </p:nvCxnSpPr>
          <p:spPr>
            <a:xfrm>
              <a:off x="4810281" y="3197763"/>
              <a:ext cx="125912"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C84A58AA-EA02-4809-8C16-B52F1C6B9F58}"/>
                </a:ext>
              </a:extLst>
            </p:cNvPr>
            <p:cNvCxnSpPr>
              <a:cxnSpLocks/>
            </p:cNvCxnSpPr>
            <p:nvPr/>
          </p:nvCxnSpPr>
          <p:spPr>
            <a:xfrm flipH="1">
              <a:off x="6442439" y="3197763"/>
              <a:ext cx="139348" cy="563295"/>
            </a:xfrm>
            <a:prstGeom prst="line">
              <a:avLst/>
            </a:prstGeom>
            <a:ln w="127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112" name="Rectangle 48">
              <a:extLst>
                <a:ext uri="{FF2B5EF4-FFF2-40B4-BE49-F238E27FC236}">
                  <a16:creationId xmlns:a16="http://schemas.microsoft.com/office/drawing/2014/main" id="{7114A2E1-84CB-470F-B3B2-765705656D6A}"/>
                </a:ext>
              </a:extLst>
            </p:cNvPr>
            <p:cNvSpPr/>
            <p:nvPr/>
          </p:nvSpPr>
          <p:spPr>
            <a:xfrm>
              <a:off x="4824354" y="1286190"/>
              <a:ext cx="1757433" cy="436282"/>
            </a:xfrm>
            <a:prstGeom prst="rect">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send()</a:t>
              </a:r>
            </a:p>
          </p:txBody>
        </p:sp>
        <p:sp>
          <p:nvSpPr>
            <p:cNvPr id="113" name="Rectangle 48">
              <a:extLst>
                <a:ext uri="{FF2B5EF4-FFF2-40B4-BE49-F238E27FC236}">
                  <a16:creationId xmlns:a16="http://schemas.microsoft.com/office/drawing/2014/main" id="{037165F0-8D07-47DD-8BA6-844E2FF1D97C}"/>
                </a:ext>
              </a:extLst>
            </p:cNvPr>
            <p:cNvSpPr/>
            <p:nvPr/>
          </p:nvSpPr>
          <p:spPr>
            <a:xfrm>
              <a:off x="2778458" y="1288845"/>
              <a:ext cx="1762239" cy="436283"/>
            </a:xfrm>
            <a:prstGeom prst="rect">
              <a:avLst/>
            </a:prstGeom>
            <a:solidFill>
              <a:schemeClr val="bg1"/>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a:t>
              </a:r>
            </a:p>
            <a:p>
              <a:pPr algn="ctr"/>
              <a:r>
                <a:rPr lang="en-US" altLang="ko-KR" sz="1700" dirty="0" err="1">
                  <a:solidFill>
                    <a:srgbClr val="000000"/>
                  </a:solidFill>
                </a:rPr>
                <a:t>StatusBoard</a:t>
              </a:r>
              <a:endParaRPr lang="en-US" altLang="ko-KR" sz="1700" dirty="0">
                <a:solidFill>
                  <a:srgbClr val="000000"/>
                </a:solidFill>
              </a:endParaRPr>
            </a:p>
            <a:p>
              <a:pPr algn="ctr"/>
              <a:endParaRPr lang="en-US" altLang="ko-KR" sz="1700" dirty="0">
                <a:solidFill>
                  <a:srgbClr val="000000"/>
                </a:solidFill>
              </a:endParaRPr>
            </a:p>
          </p:txBody>
        </p:sp>
        <p:sp>
          <p:nvSpPr>
            <p:cNvPr id="114" name="Rectangle 48">
              <a:extLst>
                <a:ext uri="{FF2B5EF4-FFF2-40B4-BE49-F238E27FC236}">
                  <a16:creationId xmlns:a16="http://schemas.microsoft.com/office/drawing/2014/main" id="{8E5CA6AD-9411-4B6B-B088-15F97D1C6CFB}"/>
                </a:ext>
              </a:extLst>
            </p:cNvPr>
            <p:cNvSpPr/>
            <p:nvPr/>
          </p:nvSpPr>
          <p:spPr>
            <a:xfrm>
              <a:off x="4815597" y="703642"/>
              <a:ext cx="1771505" cy="436282"/>
            </a:xfrm>
            <a:prstGeom prst="rect">
              <a:avLst/>
            </a:prstGeom>
            <a:solidFill>
              <a:srgbClr val="FFFF00"/>
            </a:solidFill>
            <a:ln w="180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en-US" altLang="ko-KR" sz="1700" dirty="0">
                <a:solidFill>
                  <a:srgbClr val="000000"/>
                </a:solidFill>
              </a:endParaRPr>
            </a:p>
            <a:p>
              <a:pPr algn="ctr"/>
              <a:r>
                <a:rPr lang="en-US" altLang="ko-KR" sz="1700" dirty="0">
                  <a:solidFill>
                    <a:srgbClr val="000000"/>
                  </a:solidFill>
                </a:rPr>
                <a:t>   </a:t>
              </a:r>
              <a:r>
                <a:rPr lang="en-US" altLang="ko-KR" sz="1700" dirty="0" err="1">
                  <a:solidFill>
                    <a:srgbClr val="000000"/>
                  </a:solidFill>
                </a:rPr>
                <a:t>GameHandler</a:t>
              </a:r>
              <a:endParaRPr lang="en-US" altLang="ko-KR" sz="1700" dirty="0">
                <a:solidFill>
                  <a:srgbClr val="000000"/>
                </a:solidFill>
              </a:endParaRPr>
            </a:p>
            <a:p>
              <a:pPr algn="ctr"/>
              <a:endParaRPr lang="en-US" altLang="ko-KR" sz="1700" dirty="0">
                <a:solidFill>
                  <a:srgbClr val="000000"/>
                </a:solidFill>
              </a:endParaRPr>
            </a:p>
          </p:txBody>
        </p:sp>
        <p:cxnSp>
          <p:nvCxnSpPr>
            <p:cNvPr id="115" name="연결선: 꺾임 114">
              <a:extLst>
                <a:ext uri="{FF2B5EF4-FFF2-40B4-BE49-F238E27FC236}">
                  <a16:creationId xmlns:a16="http://schemas.microsoft.com/office/drawing/2014/main" id="{0D18DD56-A68F-4067-8338-CB62DEA63BE9}"/>
                </a:ext>
              </a:extLst>
            </p:cNvPr>
            <p:cNvCxnSpPr>
              <a:cxnSpLocks/>
              <a:stCxn id="112" idx="3"/>
              <a:endCxn id="76" idx="2"/>
            </p:cNvCxnSpPr>
            <p:nvPr/>
          </p:nvCxnSpPr>
          <p:spPr>
            <a:xfrm flipH="1">
              <a:off x="1624650" y="1504331"/>
              <a:ext cx="4957137" cy="4626361"/>
            </a:xfrm>
            <a:prstGeom prst="bentConnector4">
              <a:avLst>
                <a:gd name="adj1" fmla="val -6457"/>
                <a:gd name="adj2" fmla="val 106917"/>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6" name="직선 화살표 연결선 115">
              <a:extLst>
                <a:ext uri="{FF2B5EF4-FFF2-40B4-BE49-F238E27FC236}">
                  <a16:creationId xmlns:a16="http://schemas.microsoft.com/office/drawing/2014/main" id="{983A7030-09E0-460E-924A-AED227F4331F}"/>
                </a:ext>
              </a:extLst>
            </p:cNvPr>
            <p:cNvCxnSpPr>
              <a:cxnSpLocks/>
              <a:endCxn id="89" idx="2"/>
            </p:cNvCxnSpPr>
            <p:nvPr/>
          </p:nvCxnSpPr>
          <p:spPr>
            <a:xfrm flipV="1">
              <a:off x="3651570" y="6130692"/>
              <a:ext cx="0" cy="30106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7" name="직선 화살표 연결선 116">
              <a:extLst>
                <a:ext uri="{FF2B5EF4-FFF2-40B4-BE49-F238E27FC236}">
                  <a16:creationId xmlns:a16="http://schemas.microsoft.com/office/drawing/2014/main" id="{822E1316-6B9E-4E5D-8491-75A8DEF781F0}"/>
                </a:ext>
              </a:extLst>
            </p:cNvPr>
            <p:cNvCxnSpPr>
              <a:cxnSpLocks/>
              <a:endCxn id="102" idx="2"/>
            </p:cNvCxnSpPr>
            <p:nvPr/>
          </p:nvCxnSpPr>
          <p:spPr>
            <a:xfrm flipV="1">
              <a:off x="5701350" y="6145932"/>
              <a:ext cx="0" cy="28582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7">
              <p14:nvContentPartPr>
                <p14:cNvPr id="118" name="잉크 117">
                  <a:extLst>
                    <a:ext uri="{FF2B5EF4-FFF2-40B4-BE49-F238E27FC236}">
                      <a16:creationId xmlns:a16="http://schemas.microsoft.com/office/drawing/2014/main" id="{0019BE69-6BE2-4107-9FF2-46BE7023B466}"/>
                    </a:ext>
                  </a:extLst>
                </p14:cNvPr>
                <p14:cNvContentPartPr/>
                <p14:nvPr/>
              </p14:nvContentPartPr>
              <p14:xfrm>
                <a:off x="2870186" y="1371898"/>
                <a:ext cx="159903" cy="270773"/>
              </p14:xfrm>
            </p:contentPart>
          </mc:Choice>
          <mc:Fallback xmlns="">
            <p:pic>
              <p:nvPicPr>
                <p:cNvPr id="118" name="잉크 117">
                  <a:extLst>
                    <a:ext uri="{FF2B5EF4-FFF2-40B4-BE49-F238E27FC236}">
                      <a16:creationId xmlns:a16="http://schemas.microsoft.com/office/drawing/2014/main" id="{0019BE69-6BE2-4107-9FF2-46BE7023B466}"/>
                    </a:ext>
                  </a:extLst>
                </p:cNvPr>
                <p:cNvPicPr/>
                <p:nvPr/>
              </p:nvPicPr>
              <p:blipFill>
                <a:blip r:embed="rId8"/>
                <a:stretch>
                  <a:fillRect/>
                </a:stretch>
              </p:blipFill>
              <p:spPr>
                <a:xfrm>
                  <a:off x="2860167" y="1361869"/>
                  <a:ext cx="179540" cy="290429"/>
                </a:xfrm>
                <a:prstGeom prst="rect">
                  <a:avLst/>
                </a:prstGeom>
              </p:spPr>
            </p:pic>
          </mc:Fallback>
        </mc:AlternateContent>
        <p:cxnSp>
          <p:nvCxnSpPr>
            <p:cNvPr id="119" name="직선 화살표 연결선 118">
              <a:extLst>
                <a:ext uri="{FF2B5EF4-FFF2-40B4-BE49-F238E27FC236}">
                  <a16:creationId xmlns:a16="http://schemas.microsoft.com/office/drawing/2014/main" id="{461DFE59-E72A-4B0E-8B3B-4733ECC50A3D}"/>
                </a:ext>
              </a:extLst>
            </p:cNvPr>
            <p:cNvCxnSpPr>
              <a:cxnSpLocks/>
              <a:stCxn id="113" idx="1"/>
              <a:endCxn id="130" idx="3"/>
            </p:cNvCxnSpPr>
            <p:nvPr/>
          </p:nvCxnSpPr>
          <p:spPr>
            <a:xfrm flipH="1" flipV="1">
              <a:off x="2486286" y="1495435"/>
              <a:ext cx="292172" cy="115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0" name="직선 화살표 연결선 119">
              <a:extLst>
                <a:ext uri="{FF2B5EF4-FFF2-40B4-BE49-F238E27FC236}">
                  <a16:creationId xmlns:a16="http://schemas.microsoft.com/office/drawing/2014/main" id="{663CB990-84F0-4A65-819A-BE8F6E5E44F2}"/>
                </a:ext>
              </a:extLst>
            </p:cNvPr>
            <p:cNvCxnSpPr>
              <a:cxnSpLocks/>
              <a:stCxn id="112" idx="0"/>
              <a:endCxn id="114" idx="2"/>
            </p:cNvCxnSpPr>
            <p:nvPr/>
          </p:nvCxnSpPr>
          <p:spPr>
            <a:xfrm flipH="1" flipV="1">
              <a:off x="5701350" y="1139924"/>
              <a:ext cx="1721" cy="146266"/>
            </a:xfrm>
            <a:prstGeom prst="straightConnector1">
              <a:avLst/>
            </a:prstGeom>
            <a:ln w="57150">
              <a:solidFill>
                <a:srgbClr val="FF0000"/>
              </a:solidFill>
              <a:headEnd type="triangle"/>
              <a:tailEnd type="none"/>
            </a:ln>
          </p:spPr>
          <p:style>
            <a:lnRef idx="1">
              <a:schemeClr val="dk1"/>
            </a:lnRef>
            <a:fillRef idx="0">
              <a:schemeClr val="dk1"/>
            </a:fillRef>
            <a:effectRef idx="0">
              <a:schemeClr val="dk1"/>
            </a:effectRef>
            <a:fontRef idx="minor">
              <a:schemeClr val="tx1"/>
            </a:fontRef>
          </p:style>
        </p:cxnSp>
        <p:sp>
          <p:nvSpPr>
            <p:cNvPr id="121" name="타원 120">
              <a:extLst>
                <a:ext uri="{FF2B5EF4-FFF2-40B4-BE49-F238E27FC236}">
                  <a16:creationId xmlns:a16="http://schemas.microsoft.com/office/drawing/2014/main" id="{C652FE07-FD8B-429D-A7DB-F2AF25AC97FF}"/>
                </a:ext>
              </a:extLst>
            </p:cNvPr>
            <p:cNvSpPr/>
            <p:nvPr/>
          </p:nvSpPr>
          <p:spPr>
            <a:xfrm>
              <a:off x="2599828" y="1467696"/>
              <a:ext cx="73954" cy="739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2" name="사각형: 잘린 한쪽 모서리 121">
              <a:extLst>
                <a:ext uri="{FF2B5EF4-FFF2-40B4-BE49-F238E27FC236}">
                  <a16:creationId xmlns:a16="http://schemas.microsoft.com/office/drawing/2014/main" id="{29C0CE24-2C26-4A8A-BD9C-F30E04ECFCEA}"/>
                </a:ext>
              </a:extLst>
            </p:cNvPr>
            <p:cNvSpPr/>
            <p:nvPr/>
          </p:nvSpPr>
          <p:spPr>
            <a:xfrm>
              <a:off x="724045" y="605666"/>
              <a:ext cx="926202" cy="511596"/>
            </a:xfrm>
            <a:prstGeom prst="snip1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Rectangle 48">
              <a:extLst>
                <a:ext uri="{FF2B5EF4-FFF2-40B4-BE49-F238E27FC236}">
                  <a16:creationId xmlns:a16="http://schemas.microsoft.com/office/drawing/2014/main" id="{0F33CCEC-F11B-4F03-B088-72B207AB1583}"/>
                </a:ext>
              </a:extLst>
            </p:cNvPr>
            <p:cNvSpPr/>
            <p:nvPr/>
          </p:nvSpPr>
          <p:spPr>
            <a:xfrm>
              <a:off x="801648" y="912557"/>
              <a:ext cx="55218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Thread</a:t>
              </a:r>
            </a:p>
          </p:txBody>
        </p:sp>
        <p:sp>
          <p:nvSpPr>
            <p:cNvPr id="124" name="Rectangle 48">
              <a:extLst>
                <a:ext uri="{FF2B5EF4-FFF2-40B4-BE49-F238E27FC236}">
                  <a16:creationId xmlns:a16="http://schemas.microsoft.com/office/drawing/2014/main" id="{AA34B5B7-EE8F-4F75-9411-AED923A19067}"/>
                </a:ext>
              </a:extLst>
            </p:cNvPr>
            <p:cNvSpPr/>
            <p:nvPr/>
          </p:nvSpPr>
          <p:spPr>
            <a:xfrm>
              <a:off x="801648" y="711760"/>
              <a:ext cx="842191" cy="181719"/>
            </a:xfrm>
            <a:prstGeom prst="rect">
              <a:avLst/>
            </a:prstGeom>
            <a:solidFill>
              <a:schemeClr val="bg1"/>
            </a:solidFill>
            <a:ln w="180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1100" dirty="0">
                  <a:solidFill>
                    <a:srgbClr val="000000"/>
                  </a:solidFill>
                </a:rPr>
                <a:t> Semaphore</a:t>
              </a:r>
            </a:p>
          </p:txBody>
        </p:sp>
        <p:sp>
          <p:nvSpPr>
            <p:cNvPr id="125" name="타원 124">
              <a:extLst>
                <a:ext uri="{FF2B5EF4-FFF2-40B4-BE49-F238E27FC236}">
                  <a16:creationId xmlns:a16="http://schemas.microsoft.com/office/drawing/2014/main" id="{1BDA7E46-0EF7-4E09-B4B6-459D10D3D20F}"/>
                </a:ext>
              </a:extLst>
            </p:cNvPr>
            <p:cNvSpPr/>
            <p:nvPr/>
          </p:nvSpPr>
          <p:spPr>
            <a:xfrm>
              <a:off x="778039" y="781877"/>
              <a:ext cx="67231" cy="67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18">
              <p14:nvContentPartPr>
                <p14:cNvPr id="126" name="잉크 125">
                  <a:extLst>
                    <a:ext uri="{FF2B5EF4-FFF2-40B4-BE49-F238E27FC236}">
                      <a16:creationId xmlns:a16="http://schemas.microsoft.com/office/drawing/2014/main" id="{011D8B03-CDCB-4621-9928-A22C6FE4C3BF}"/>
                    </a:ext>
                  </a:extLst>
                </p14:cNvPr>
                <p14:cNvContentPartPr/>
                <p14:nvPr/>
              </p14:nvContentPartPr>
              <p14:xfrm>
                <a:off x="770183" y="930898"/>
                <a:ext cx="83260" cy="140988"/>
              </p14:xfrm>
            </p:contentPart>
          </mc:Choice>
          <mc:Fallback xmlns="">
            <p:pic>
              <p:nvPicPr>
                <p:cNvPr id="126" name="잉크 125">
                  <a:extLst>
                    <a:ext uri="{FF2B5EF4-FFF2-40B4-BE49-F238E27FC236}">
                      <a16:creationId xmlns:a16="http://schemas.microsoft.com/office/drawing/2014/main" id="{011D8B03-CDCB-4621-9928-A22C6FE4C3BF}"/>
                    </a:ext>
                  </a:extLst>
                </p:cNvPr>
                <p:cNvPicPr/>
                <p:nvPr/>
              </p:nvPicPr>
              <p:blipFill>
                <a:blip r:embed="rId19"/>
                <a:stretch>
                  <a:fillRect/>
                </a:stretch>
              </p:blipFill>
              <p:spPr>
                <a:xfrm>
                  <a:off x="760176" y="920913"/>
                  <a:ext cx="102874" cy="160559"/>
                </a:xfrm>
                <a:prstGeom prst="rect">
                  <a:avLst/>
                </a:prstGeom>
              </p:spPr>
            </p:pic>
          </mc:Fallback>
        </mc:AlternateContent>
        <p:sp>
          <p:nvSpPr>
            <p:cNvPr id="127" name="직각 삼각형 126">
              <a:extLst>
                <a:ext uri="{FF2B5EF4-FFF2-40B4-BE49-F238E27FC236}">
                  <a16:creationId xmlns:a16="http://schemas.microsoft.com/office/drawing/2014/main" id="{8A471566-9B6C-41F7-BFA7-D6F655BDD49D}"/>
                </a:ext>
              </a:extLst>
            </p:cNvPr>
            <p:cNvSpPr/>
            <p:nvPr/>
          </p:nvSpPr>
          <p:spPr>
            <a:xfrm>
              <a:off x="1567804" y="612003"/>
              <a:ext cx="78419" cy="79105"/>
            </a:xfrm>
            <a:prstGeom prst="r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8" name="직선 화살표 연결선 127">
              <a:extLst>
                <a:ext uri="{FF2B5EF4-FFF2-40B4-BE49-F238E27FC236}">
                  <a16:creationId xmlns:a16="http://schemas.microsoft.com/office/drawing/2014/main" id="{4090BA22-94A0-4AB1-978C-AC3B9161EFFC}"/>
                </a:ext>
              </a:extLst>
            </p:cNvPr>
            <p:cNvCxnSpPr>
              <a:cxnSpLocks/>
              <a:stCxn id="81" idx="0"/>
              <a:endCxn id="112" idx="2"/>
            </p:cNvCxnSpPr>
            <p:nvPr/>
          </p:nvCxnSpPr>
          <p:spPr>
            <a:xfrm flipV="1">
              <a:off x="3636718" y="1722472"/>
              <a:ext cx="206635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직선 화살표 연결선 128">
              <a:extLst>
                <a:ext uri="{FF2B5EF4-FFF2-40B4-BE49-F238E27FC236}">
                  <a16:creationId xmlns:a16="http://schemas.microsoft.com/office/drawing/2014/main" id="{21776290-05E7-42BA-89DF-67267558B81E}"/>
                </a:ext>
              </a:extLst>
            </p:cNvPr>
            <p:cNvCxnSpPr>
              <a:cxnSpLocks/>
              <a:stCxn id="81" idx="0"/>
              <a:endCxn id="130" idx="2"/>
            </p:cNvCxnSpPr>
            <p:nvPr/>
          </p:nvCxnSpPr>
          <p:spPr>
            <a:xfrm flipH="1" flipV="1">
              <a:off x="1605166" y="1702024"/>
              <a:ext cx="2031552" cy="3505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0" name="Rectangle 48">
              <a:extLst>
                <a:ext uri="{FF2B5EF4-FFF2-40B4-BE49-F238E27FC236}">
                  <a16:creationId xmlns:a16="http://schemas.microsoft.com/office/drawing/2014/main" id="{76CDFDA5-32F5-478E-B26A-9F1F903D8534}"/>
                </a:ext>
              </a:extLst>
            </p:cNvPr>
            <p:cNvSpPr/>
            <p:nvPr/>
          </p:nvSpPr>
          <p:spPr>
            <a:xfrm>
              <a:off x="724046" y="1288846"/>
              <a:ext cx="1762240" cy="413178"/>
            </a:xfrm>
            <a:prstGeom prst="rect">
              <a:avLst/>
            </a:prstGeom>
            <a:solidFill>
              <a:srgbClr val="FFFF00"/>
            </a:solidFill>
            <a:ln w="18000">
              <a:solidFill>
                <a:srgbClr val="FF0000"/>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altLang="ko-KR" sz="1700" dirty="0">
                  <a:solidFill>
                    <a:srgbClr val="000000"/>
                  </a:solidFill>
                </a:rPr>
                <a:t> global value</a:t>
              </a:r>
            </a:p>
          </p:txBody>
        </p:sp>
        <p:cxnSp>
          <p:nvCxnSpPr>
            <p:cNvPr id="131" name="직선 화살표 연결선 130">
              <a:extLst>
                <a:ext uri="{FF2B5EF4-FFF2-40B4-BE49-F238E27FC236}">
                  <a16:creationId xmlns:a16="http://schemas.microsoft.com/office/drawing/2014/main" id="{668B6F3C-E3DB-4146-9405-713DC5168035}"/>
                </a:ext>
              </a:extLst>
            </p:cNvPr>
            <p:cNvCxnSpPr>
              <a:cxnSpLocks/>
              <a:stCxn id="67" idx="0"/>
              <a:endCxn id="130" idx="2"/>
            </p:cNvCxnSpPr>
            <p:nvPr/>
          </p:nvCxnSpPr>
          <p:spPr>
            <a:xfrm flipH="1" flipV="1">
              <a:off x="1605166" y="1702024"/>
              <a:ext cx="4632" cy="350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직선 화살표 연결선 131">
              <a:extLst>
                <a:ext uri="{FF2B5EF4-FFF2-40B4-BE49-F238E27FC236}">
                  <a16:creationId xmlns:a16="http://schemas.microsoft.com/office/drawing/2014/main" id="{F8905153-6E46-4CFE-A152-2CA20787E8E4}"/>
                </a:ext>
              </a:extLst>
            </p:cNvPr>
            <p:cNvCxnSpPr>
              <a:cxnSpLocks/>
              <a:stCxn id="94" idx="0"/>
              <a:endCxn id="130" idx="2"/>
            </p:cNvCxnSpPr>
            <p:nvPr/>
          </p:nvCxnSpPr>
          <p:spPr>
            <a:xfrm flipH="1" flipV="1">
              <a:off x="1605166" y="1702024"/>
              <a:ext cx="4081332" cy="365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직선 화살표 연결선 132">
              <a:extLst>
                <a:ext uri="{FF2B5EF4-FFF2-40B4-BE49-F238E27FC236}">
                  <a16:creationId xmlns:a16="http://schemas.microsoft.com/office/drawing/2014/main" id="{71FC8B51-1DC0-448C-9587-CAA71375E1C8}"/>
                </a:ext>
              </a:extLst>
            </p:cNvPr>
            <p:cNvCxnSpPr>
              <a:cxnSpLocks/>
              <a:stCxn id="67" idx="0"/>
              <a:endCxn id="112" idx="2"/>
            </p:cNvCxnSpPr>
            <p:nvPr/>
          </p:nvCxnSpPr>
          <p:spPr>
            <a:xfrm flipV="1">
              <a:off x="1609798" y="1722472"/>
              <a:ext cx="4093273" cy="33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직선 화살표 연결선 133">
              <a:extLst>
                <a:ext uri="{FF2B5EF4-FFF2-40B4-BE49-F238E27FC236}">
                  <a16:creationId xmlns:a16="http://schemas.microsoft.com/office/drawing/2014/main" id="{F5BEE079-FB56-400E-BA95-E543BBDC84B5}"/>
                </a:ext>
              </a:extLst>
            </p:cNvPr>
            <p:cNvCxnSpPr>
              <a:cxnSpLocks/>
              <a:stCxn id="94" idx="0"/>
              <a:endCxn id="112" idx="2"/>
            </p:cNvCxnSpPr>
            <p:nvPr/>
          </p:nvCxnSpPr>
          <p:spPr>
            <a:xfrm flipV="1">
              <a:off x="5686498" y="1722472"/>
              <a:ext cx="16573" cy="34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135" name="잉크 134">
                  <a:extLst>
                    <a:ext uri="{FF2B5EF4-FFF2-40B4-BE49-F238E27FC236}">
                      <a16:creationId xmlns:a16="http://schemas.microsoft.com/office/drawing/2014/main" id="{AF4E19DF-B6BF-4401-AF69-734A8868CCDB}"/>
                    </a:ext>
                  </a:extLst>
                </p14:cNvPr>
                <p14:cNvContentPartPr/>
                <p14:nvPr/>
              </p14:nvContentPartPr>
              <p14:xfrm>
                <a:off x="4928750" y="781992"/>
                <a:ext cx="159903" cy="270773"/>
              </p14:xfrm>
            </p:contentPart>
          </mc:Choice>
          <mc:Fallback xmlns="">
            <p:pic>
              <p:nvPicPr>
                <p:cNvPr id="135" name="잉크 134">
                  <a:extLst>
                    <a:ext uri="{FF2B5EF4-FFF2-40B4-BE49-F238E27FC236}">
                      <a16:creationId xmlns:a16="http://schemas.microsoft.com/office/drawing/2014/main" id="{AF4E19DF-B6BF-4401-AF69-734A8868CCDB}"/>
                    </a:ext>
                  </a:extLst>
                </p:cNvPr>
                <p:cNvPicPr/>
                <p:nvPr/>
              </p:nvPicPr>
              <p:blipFill>
                <a:blip r:embed="rId8"/>
                <a:stretch>
                  <a:fillRect/>
                </a:stretch>
              </p:blipFill>
              <p:spPr>
                <a:xfrm>
                  <a:off x="4918731" y="771963"/>
                  <a:ext cx="179540" cy="290429"/>
                </a:xfrm>
                <a:prstGeom prst="rect">
                  <a:avLst/>
                </a:prstGeom>
              </p:spPr>
            </p:pic>
          </mc:Fallback>
        </mc:AlternateContent>
        <p:cxnSp>
          <p:nvCxnSpPr>
            <p:cNvPr id="136" name="직선 화살표 연결선 135">
              <a:extLst>
                <a:ext uri="{FF2B5EF4-FFF2-40B4-BE49-F238E27FC236}">
                  <a16:creationId xmlns:a16="http://schemas.microsoft.com/office/drawing/2014/main" id="{17F9044A-FA8A-4994-93E1-475117099AE8}"/>
                </a:ext>
              </a:extLst>
            </p:cNvPr>
            <p:cNvCxnSpPr>
              <a:cxnSpLocks/>
              <a:stCxn id="130" idx="0"/>
              <a:endCxn id="114" idx="1"/>
            </p:cNvCxnSpPr>
            <p:nvPr/>
          </p:nvCxnSpPr>
          <p:spPr>
            <a:xfrm flipV="1">
              <a:off x="1605166" y="921783"/>
              <a:ext cx="3210431" cy="367063"/>
            </a:xfrm>
            <a:prstGeom prst="straightConnector1">
              <a:avLst/>
            </a:prstGeom>
            <a:ln>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137" name="타원 136">
              <a:extLst>
                <a:ext uri="{FF2B5EF4-FFF2-40B4-BE49-F238E27FC236}">
                  <a16:creationId xmlns:a16="http://schemas.microsoft.com/office/drawing/2014/main" id="{416AB3FB-029F-46CE-A224-75363EC6DC3A}"/>
                </a:ext>
              </a:extLst>
            </p:cNvPr>
            <p:cNvSpPr/>
            <p:nvPr/>
          </p:nvSpPr>
          <p:spPr>
            <a:xfrm>
              <a:off x="3197927" y="1069391"/>
              <a:ext cx="73954" cy="73954"/>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9" name="TextBox 138">
            <a:extLst>
              <a:ext uri="{FF2B5EF4-FFF2-40B4-BE49-F238E27FC236}">
                <a16:creationId xmlns:a16="http://schemas.microsoft.com/office/drawing/2014/main" id="{88A4F3EE-2435-4FDA-BE28-41C60E2A6C70}"/>
              </a:ext>
            </a:extLst>
          </p:cNvPr>
          <p:cNvSpPr txBox="1"/>
          <p:nvPr/>
        </p:nvSpPr>
        <p:spPr>
          <a:xfrm>
            <a:off x="6680200" y="1187701"/>
            <a:ext cx="4673599" cy="6001643"/>
          </a:xfrm>
          <a:prstGeom prst="rect">
            <a:avLst/>
          </a:prstGeom>
          <a:noFill/>
        </p:spPr>
        <p:txBody>
          <a:bodyPr wrap="square" rtlCol="0">
            <a:spAutoFit/>
          </a:bodyPr>
          <a:lstStyle/>
          <a:p>
            <a:pPr marL="342900" indent="-342900">
              <a:buFont typeface="+mj-lt"/>
              <a:buAutoNum type="arabicPeriod" startAt="5"/>
            </a:pPr>
            <a:r>
              <a:rPr lang="ko-KR" altLang="en-US" sz="2400" dirty="0">
                <a:latin typeface="배달의민족 한나체 Pro" panose="020B0600000101010101" pitchFamily="50" charset="-127"/>
                <a:ea typeface="배달의민족 한나체 Pro" panose="020B0600000101010101" pitchFamily="50" charset="-127"/>
              </a:rPr>
              <a:t>결과를 모든 클라이언트에게 전달한다</a:t>
            </a: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승리 플래그 검증</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err="1">
                <a:latin typeface="배달의민족 한나체 Air" panose="020B0600000101010101" pitchFamily="50" charset="-127"/>
                <a:ea typeface="배달의민족 한나체 Air" panose="020B0600000101010101" pitchFamily="50" charset="-127"/>
              </a:rPr>
              <a:t>체팅</a:t>
            </a:r>
            <a:r>
              <a:rPr lang="ko-KR" altLang="en-US" sz="2400" dirty="0">
                <a:latin typeface="배달의민족 한나체 Air" panose="020B0600000101010101" pitchFamily="50" charset="-127"/>
                <a:ea typeface="배달의민족 한나체 Air" panose="020B0600000101010101" pitchFamily="50" charset="-127"/>
              </a:rPr>
              <a:t> 출력</a:t>
            </a:r>
            <a:r>
              <a:rPr lang="en-US" altLang="ko-KR" sz="2400" dirty="0">
                <a:latin typeface="배달의민족 한나체 Air" panose="020B0600000101010101" pitchFamily="50" charset="-127"/>
                <a:ea typeface="배달의민족 한나체 Air" panose="020B0600000101010101" pitchFamily="50" charset="-127"/>
              </a:rPr>
              <a:t> </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턴 검증</a:t>
            </a:r>
            <a:br>
              <a:rPr lang="en-US" altLang="ko-KR" sz="2400" dirty="0">
                <a:latin typeface="배달의민족 한나체 Air" panose="020B0600000101010101" pitchFamily="50" charset="-127"/>
                <a:ea typeface="배달의민족 한나체 Air" panose="020B0600000101010101" pitchFamily="50" charset="-127"/>
              </a:rPr>
            </a:br>
            <a:br>
              <a:rPr lang="en-US" altLang="ko-KR" sz="2400" dirty="0">
                <a:latin typeface="배달의민족 한나체 Air" panose="020B0600000101010101" pitchFamily="50" charset="-127"/>
                <a:ea typeface="배달의민족 한나체 Air" panose="020B0600000101010101" pitchFamily="50" charset="-127"/>
              </a:rPr>
            </a:br>
            <a:r>
              <a:rPr lang="ko-KR" altLang="en-US" sz="2400" dirty="0">
                <a:latin typeface="배달의민족 한나체 Air" panose="020B0600000101010101" pitchFamily="50" charset="-127"/>
                <a:ea typeface="배달의민족 한나체 Air" panose="020B0600000101010101" pitchFamily="50" charset="-127"/>
              </a:rPr>
              <a:t>숫자 검증 및 반영</a:t>
            </a: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Pro" panose="020B0600000101010101" pitchFamily="50" charset="-127"/>
                <a:ea typeface="배달의민족 한나체 Pro" panose="020B0600000101010101" pitchFamily="50" charset="-127"/>
              </a:rPr>
            </a:br>
            <a:br>
              <a:rPr lang="en-US" altLang="ko-KR" sz="2400" dirty="0">
                <a:latin typeface="배달의민족 한나체 Pro" panose="020B0600000101010101" pitchFamily="50" charset="-127"/>
                <a:ea typeface="배달의민족 한나체 Pro" panose="020B0600000101010101" pitchFamily="50" charset="-127"/>
              </a:rPr>
            </a:br>
            <a:endParaRPr lang="en-US" altLang="ko-KR" sz="2400" dirty="0">
              <a:latin typeface="배달의민족 한나체 Pro" panose="020B0600000101010101" pitchFamily="50" charset="-127"/>
              <a:ea typeface="배달의민족 한나체 Pro" panose="020B0600000101010101" pitchFamily="50" charset="-127"/>
            </a:endParaRPr>
          </a:p>
          <a:p>
            <a:pPr marL="342900" indent="-342900">
              <a:buFont typeface="+mj-lt"/>
              <a:buAutoNum type="arabicPeriod" startAt="3"/>
            </a:pPr>
            <a:endParaRPr lang="en-US" altLang="ko-KR" sz="2400" dirty="0">
              <a:latin typeface="배달의민족 한나체 Pro" panose="020B0600000101010101" pitchFamily="50" charset="-127"/>
              <a:ea typeface="배달의민족 한나체 Pro" panose="020B0600000101010101" pitchFamily="50" charset="-127"/>
            </a:endParaRPr>
          </a:p>
        </p:txBody>
      </p:sp>
    </p:spTree>
    <p:extLst>
      <p:ext uri="{BB962C8B-B14F-4D97-AF65-F5344CB8AC3E}">
        <p14:creationId xmlns:p14="http://schemas.microsoft.com/office/powerpoint/2010/main" val="393139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4"/>
          <p:cNvSpPr txBox="1">
            <a:spLocks noGrp="1"/>
          </p:cNvSpPr>
          <p:nvPr>
            <p:ph type="title"/>
          </p:nvPr>
        </p:nvSpPr>
        <p:spPr>
          <a:xfrm>
            <a:off x="838200" y="365125"/>
            <a:ext cx="10515600" cy="574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목차</a:t>
            </a:r>
            <a:endParaRPr sz="3200" dirty="0">
              <a:latin typeface="배달의민족 도현" panose="020B0600000101010101" pitchFamily="50" charset="-127"/>
              <a:ea typeface="배달의민족 도현" panose="020B0600000101010101" pitchFamily="50" charset="-127"/>
              <a:cs typeface="Arial"/>
              <a:sym typeface="Arial"/>
            </a:endParaRPr>
          </a:p>
        </p:txBody>
      </p:sp>
      <p:sp>
        <p:nvSpPr>
          <p:cNvPr id="95" name="Google Shape;95;p4"/>
          <p:cNvSpPr/>
          <p:nvPr/>
        </p:nvSpPr>
        <p:spPr>
          <a:xfrm>
            <a:off x="838200" y="958056"/>
            <a:ext cx="10515600" cy="635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배달의민족 도현" panose="020B0600000101010101" pitchFamily="50" charset="-127"/>
              <a:ea typeface="배달의민족 도현" panose="020B0600000101010101" pitchFamily="50" charset="-127"/>
              <a:sym typeface="Arial"/>
            </a:endParaRPr>
          </a:p>
        </p:txBody>
      </p:sp>
      <p:sp>
        <p:nvSpPr>
          <p:cNvPr id="96" name="Google Shape;96;p4"/>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mj-ea"/>
                <a:ea typeface="+mj-ea"/>
                <a:cs typeface="Arial"/>
                <a:sym typeface="Arial"/>
              </a:rPr>
              <a:t>네트워크프로그래밍 </a:t>
            </a:r>
            <a:r>
              <a:rPr lang="ko-KR" dirty="0" err="1">
                <a:latin typeface="+mj-ea"/>
                <a:ea typeface="+mj-ea"/>
                <a:cs typeface="Arial"/>
                <a:sym typeface="Arial"/>
              </a:rPr>
              <a:t>1팀</a:t>
            </a:r>
            <a:r>
              <a:rPr lang="ko-KR" dirty="0">
                <a:latin typeface="+mj-ea"/>
                <a:ea typeface="+mj-ea"/>
                <a:cs typeface="Arial"/>
                <a:sym typeface="Arial"/>
              </a:rPr>
              <a:t> </a:t>
            </a:r>
            <a:r>
              <a:rPr lang="ko-KR" dirty="0" err="1">
                <a:latin typeface="+mj-ea"/>
                <a:ea typeface="+mj-ea"/>
                <a:cs typeface="Arial"/>
                <a:sym typeface="Arial"/>
              </a:rPr>
              <a:t>3차</a:t>
            </a:r>
            <a:r>
              <a:rPr lang="ko-KR" dirty="0">
                <a:latin typeface="+mj-ea"/>
                <a:ea typeface="+mj-ea"/>
                <a:cs typeface="Arial"/>
                <a:sym typeface="Arial"/>
              </a:rPr>
              <a:t> 설계 계획 발표</a:t>
            </a:r>
            <a:endParaRPr dirty="0">
              <a:latin typeface="+mj-ea"/>
              <a:ea typeface="+mj-ea"/>
            </a:endParaRPr>
          </a:p>
        </p:txBody>
      </p:sp>
      <p:sp>
        <p:nvSpPr>
          <p:cNvPr id="97" name="Google Shape;97;p4"/>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mj-ea"/>
                <a:ea typeface="+mj-ea"/>
                <a:cs typeface="Arial"/>
                <a:sym typeface="Arial"/>
              </a:rPr>
              <a:t>2</a:t>
            </a:fld>
            <a:endParaRPr dirty="0">
              <a:latin typeface="+mj-ea"/>
              <a:ea typeface="+mj-ea"/>
              <a:cs typeface="Arial"/>
              <a:sym typeface="Arial"/>
            </a:endParaRPr>
          </a:p>
        </p:txBody>
      </p:sp>
      <p:grpSp>
        <p:nvGrpSpPr>
          <p:cNvPr id="98" name="Google Shape;98;p4"/>
          <p:cNvGrpSpPr/>
          <p:nvPr/>
        </p:nvGrpSpPr>
        <p:grpSpPr>
          <a:xfrm>
            <a:off x="546100" y="2999397"/>
            <a:ext cx="11099798" cy="1396746"/>
            <a:chOff x="0" y="535370"/>
            <a:chExt cx="10515598" cy="936545"/>
          </a:xfrm>
          <a:noFill/>
        </p:grpSpPr>
        <p:sp>
          <p:nvSpPr>
            <p:cNvPr id="99" name="Google Shape;99;p4"/>
            <p:cNvSpPr/>
            <p:nvPr/>
          </p:nvSpPr>
          <p:spPr>
            <a:xfrm>
              <a:off x="0" y="535370"/>
              <a:ext cx="1314449" cy="936545"/>
            </a:xfrm>
            <a:prstGeom prst="roundRect">
              <a:avLst>
                <a:gd name="adj" fmla="val 10000"/>
              </a:avLst>
            </a:prstGeom>
            <a:ln>
              <a:no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0" name="Google Shape;100;p4"/>
            <p:cNvSpPr txBox="1"/>
            <p:nvPr/>
          </p:nvSpPr>
          <p:spPr>
            <a:xfrm>
              <a:off x="27430" y="562800"/>
              <a:ext cx="1259589" cy="881685"/>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ko-KR" sz="2400" b="0" i="0" u="none" strike="noStrike" cap="none" dirty="0">
                  <a:solidFill>
                    <a:sysClr val="windowText" lastClr="000000"/>
                  </a:solidFill>
                  <a:latin typeface="배달의민족 도현" panose="020B0600000101010101" pitchFamily="50" charset="-127"/>
                  <a:ea typeface="배달의민족 도현" panose="020B0600000101010101" pitchFamily="50" charset="-127"/>
                  <a:cs typeface="Arial"/>
                  <a:sym typeface="Arial"/>
                </a:rPr>
                <a:t>목표</a:t>
              </a:r>
              <a:endParaRPr sz="1800" dirty="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1" name="Google Shape;101;p4"/>
            <p:cNvSpPr/>
            <p:nvPr/>
          </p:nvSpPr>
          <p:spPr>
            <a:xfrm>
              <a:off x="1445895" y="840651"/>
              <a:ext cx="278663" cy="325983"/>
            </a:xfrm>
            <a:prstGeom prst="rightArrow">
              <a:avLst>
                <a:gd name="adj1" fmla="val 60000"/>
                <a:gd name="adj2" fmla="val 50000"/>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2" name="Google Shape;102;p4"/>
            <p:cNvSpPr txBox="1"/>
            <p:nvPr/>
          </p:nvSpPr>
          <p:spPr>
            <a:xfrm>
              <a:off x="1445895" y="905848"/>
              <a:ext cx="195064" cy="195589"/>
            </a:xfrm>
            <a:prstGeom prst="rect">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00" b="0" i="0" u="none" strike="noStrike" cap="none" dirty="0">
                <a:solidFill>
                  <a:sysClr val="windowText" lastClr="000000"/>
                </a:solidFill>
                <a:latin typeface="배달의민족 도현" panose="020B0600000101010101" pitchFamily="50" charset="-127"/>
                <a:ea typeface="배달의민족 도현" panose="020B0600000101010101" pitchFamily="50" charset="-127"/>
                <a:cs typeface="Arial"/>
                <a:sym typeface="Arial"/>
              </a:endParaRPr>
            </a:p>
          </p:txBody>
        </p:sp>
        <p:sp>
          <p:nvSpPr>
            <p:cNvPr id="103" name="Google Shape;103;p4"/>
            <p:cNvSpPr/>
            <p:nvPr/>
          </p:nvSpPr>
          <p:spPr>
            <a:xfrm>
              <a:off x="1840230" y="535370"/>
              <a:ext cx="1314449" cy="936545"/>
            </a:xfrm>
            <a:prstGeom prst="roundRect">
              <a:avLst>
                <a:gd name="adj" fmla="val 10000"/>
              </a:avLst>
            </a:prstGeom>
            <a:ln>
              <a:no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4" name="Google Shape;104;p4"/>
            <p:cNvSpPr txBox="1"/>
            <p:nvPr/>
          </p:nvSpPr>
          <p:spPr>
            <a:xfrm>
              <a:off x="1867660" y="562800"/>
              <a:ext cx="1259589" cy="881685"/>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ko-KR" sz="2400" b="0" i="0" u="none" strike="noStrike" cap="none" dirty="0">
                  <a:solidFill>
                    <a:sysClr val="windowText" lastClr="000000"/>
                  </a:solidFill>
                  <a:latin typeface="배달의민족 도현" panose="020B0600000101010101" pitchFamily="50" charset="-127"/>
                  <a:ea typeface="배달의민족 도현" panose="020B0600000101010101" pitchFamily="50" charset="-127"/>
                  <a:cs typeface="Arial"/>
                  <a:sym typeface="Arial"/>
                </a:rPr>
                <a:t>변동 및 추가내용</a:t>
              </a:r>
              <a:endParaRPr sz="1800" dirty="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5" name="Google Shape;105;p4"/>
            <p:cNvSpPr/>
            <p:nvPr/>
          </p:nvSpPr>
          <p:spPr>
            <a:xfrm>
              <a:off x="3286125" y="840651"/>
              <a:ext cx="278663" cy="325983"/>
            </a:xfrm>
            <a:prstGeom prst="rightArrow">
              <a:avLst>
                <a:gd name="adj1" fmla="val 60000"/>
                <a:gd name="adj2" fmla="val 50000"/>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6" name="Google Shape;106;p4"/>
            <p:cNvSpPr txBox="1"/>
            <p:nvPr/>
          </p:nvSpPr>
          <p:spPr>
            <a:xfrm>
              <a:off x="3286125" y="905848"/>
              <a:ext cx="195064" cy="195589"/>
            </a:xfrm>
            <a:prstGeom prst="rect">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00" b="0" i="0" u="none" strike="noStrike" cap="none">
                <a:solidFill>
                  <a:sysClr val="windowText" lastClr="000000"/>
                </a:solidFill>
                <a:latin typeface="배달의민족 도현" panose="020B0600000101010101" pitchFamily="50" charset="-127"/>
                <a:ea typeface="배달의민족 도현" panose="020B0600000101010101" pitchFamily="50" charset="-127"/>
                <a:cs typeface="Arial"/>
                <a:sym typeface="Arial"/>
              </a:endParaRPr>
            </a:p>
          </p:txBody>
        </p:sp>
        <p:sp>
          <p:nvSpPr>
            <p:cNvPr id="107" name="Google Shape;107;p4"/>
            <p:cNvSpPr/>
            <p:nvPr/>
          </p:nvSpPr>
          <p:spPr>
            <a:xfrm>
              <a:off x="3680460" y="535370"/>
              <a:ext cx="1314449" cy="936545"/>
            </a:xfrm>
            <a:prstGeom prst="roundRect">
              <a:avLst>
                <a:gd name="adj" fmla="val 10000"/>
              </a:avLst>
            </a:prstGeom>
            <a:ln>
              <a:no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8" name="Google Shape;108;p4"/>
            <p:cNvSpPr txBox="1"/>
            <p:nvPr/>
          </p:nvSpPr>
          <p:spPr>
            <a:xfrm>
              <a:off x="3707890" y="562800"/>
              <a:ext cx="1259589" cy="881685"/>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ko-KR" sz="2400" b="0" i="0" u="none" strike="noStrike" cap="none" dirty="0">
                  <a:solidFill>
                    <a:sysClr val="windowText" lastClr="000000"/>
                  </a:solidFill>
                  <a:latin typeface="배달의민족 도현" panose="020B0600000101010101" pitchFamily="50" charset="-127"/>
                  <a:ea typeface="배달의민족 도현" panose="020B0600000101010101" pitchFamily="50" charset="-127"/>
                  <a:cs typeface="Arial"/>
                  <a:sym typeface="Arial"/>
                </a:rPr>
                <a:t>설계 환경</a:t>
              </a:r>
              <a:endParaRPr sz="1800" dirty="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09" name="Google Shape;109;p4"/>
            <p:cNvSpPr/>
            <p:nvPr/>
          </p:nvSpPr>
          <p:spPr>
            <a:xfrm>
              <a:off x="5126355" y="840651"/>
              <a:ext cx="278663" cy="325983"/>
            </a:xfrm>
            <a:prstGeom prst="rightArrow">
              <a:avLst>
                <a:gd name="adj1" fmla="val 60000"/>
                <a:gd name="adj2" fmla="val 50000"/>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0" name="Google Shape;110;p4"/>
            <p:cNvSpPr txBox="1"/>
            <p:nvPr/>
          </p:nvSpPr>
          <p:spPr>
            <a:xfrm>
              <a:off x="5126355" y="905848"/>
              <a:ext cx="195064" cy="195589"/>
            </a:xfrm>
            <a:prstGeom prst="rect">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00" b="0" i="0" u="none" strike="noStrike" cap="none">
                <a:solidFill>
                  <a:sysClr val="windowText" lastClr="000000"/>
                </a:solidFill>
                <a:latin typeface="배달의민족 도현" panose="020B0600000101010101" pitchFamily="50" charset="-127"/>
                <a:ea typeface="배달의민족 도현" panose="020B0600000101010101" pitchFamily="50" charset="-127"/>
                <a:cs typeface="Arial"/>
                <a:sym typeface="Arial"/>
              </a:endParaRPr>
            </a:p>
          </p:txBody>
        </p:sp>
        <p:sp>
          <p:nvSpPr>
            <p:cNvPr id="111" name="Google Shape;111;p4"/>
            <p:cNvSpPr/>
            <p:nvPr/>
          </p:nvSpPr>
          <p:spPr>
            <a:xfrm>
              <a:off x="5520690" y="535370"/>
              <a:ext cx="1314449" cy="936545"/>
            </a:xfrm>
            <a:prstGeom prst="roundRect">
              <a:avLst>
                <a:gd name="adj" fmla="val 10000"/>
              </a:avLst>
            </a:prstGeom>
            <a:ln>
              <a:no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2" name="Google Shape;112;p4"/>
            <p:cNvSpPr txBox="1"/>
            <p:nvPr/>
          </p:nvSpPr>
          <p:spPr>
            <a:xfrm>
              <a:off x="5548120" y="562800"/>
              <a:ext cx="1259589" cy="881685"/>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ko-KR" sz="2400" b="0" i="0" u="none" strike="noStrike" cap="none">
                  <a:solidFill>
                    <a:sysClr val="windowText" lastClr="000000"/>
                  </a:solidFill>
                  <a:latin typeface="배달의민족 도현" panose="020B0600000101010101" pitchFamily="50" charset="-127"/>
                  <a:ea typeface="배달의민족 도현" panose="020B0600000101010101" pitchFamily="50" charset="-127"/>
                  <a:cs typeface="Arial"/>
                  <a:sym typeface="Arial"/>
                </a:rPr>
                <a:t>설계 결과 </a:t>
              </a: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3" name="Google Shape;113;p4"/>
            <p:cNvSpPr/>
            <p:nvPr/>
          </p:nvSpPr>
          <p:spPr>
            <a:xfrm>
              <a:off x="6966585" y="840651"/>
              <a:ext cx="278663" cy="325983"/>
            </a:xfrm>
            <a:prstGeom prst="rightArrow">
              <a:avLst>
                <a:gd name="adj1" fmla="val 60000"/>
                <a:gd name="adj2" fmla="val 50000"/>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4" name="Google Shape;114;p4"/>
            <p:cNvSpPr txBox="1"/>
            <p:nvPr/>
          </p:nvSpPr>
          <p:spPr>
            <a:xfrm>
              <a:off x="6966585" y="905848"/>
              <a:ext cx="195064" cy="195589"/>
            </a:xfrm>
            <a:prstGeom prst="rect">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00" b="0" i="0" u="none" strike="noStrike" cap="none">
                <a:solidFill>
                  <a:sysClr val="windowText" lastClr="000000"/>
                </a:solidFill>
                <a:latin typeface="배달의민족 도현" panose="020B0600000101010101" pitchFamily="50" charset="-127"/>
                <a:ea typeface="배달의민족 도현" panose="020B0600000101010101" pitchFamily="50" charset="-127"/>
                <a:cs typeface="Arial"/>
                <a:sym typeface="Arial"/>
              </a:endParaRPr>
            </a:p>
          </p:txBody>
        </p:sp>
        <p:sp>
          <p:nvSpPr>
            <p:cNvPr id="115" name="Google Shape;115;p4"/>
            <p:cNvSpPr/>
            <p:nvPr/>
          </p:nvSpPr>
          <p:spPr>
            <a:xfrm>
              <a:off x="7360920" y="535370"/>
              <a:ext cx="1314449" cy="936545"/>
            </a:xfrm>
            <a:prstGeom prst="roundRect">
              <a:avLst>
                <a:gd name="adj" fmla="val 10000"/>
              </a:avLst>
            </a:prstGeom>
            <a:ln>
              <a:no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6" name="Google Shape;116;p4"/>
            <p:cNvSpPr txBox="1"/>
            <p:nvPr/>
          </p:nvSpPr>
          <p:spPr>
            <a:xfrm>
              <a:off x="7388350" y="562800"/>
              <a:ext cx="1259589" cy="881685"/>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ko-KR" sz="2400" b="0" i="0" u="none" strike="noStrike" cap="none">
                  <a:solidFill>
                    <a:sysClr val="windowText" lastClr="000000"/>
                  </a:solidFill>
                  <a:latin typeface="배달의민족 도현" panose="020B0600000101010101" pitchFamily="50" charset="-127"/>
                  <a:ea typeface="배달의민족 도현" panose="020B0600000101010101" pitchFamily="50" charset="-127"/>
                  <a:cs typeface="Arial"/>
                  <a:sym typeface="Arial"/>
                </a:rPr>
                <a:t>설계 내용</a:t>
              </a: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7" name="Google Shape;117;p4"/>
            <p:cNvSpPr/>
            <p:nvPr/>
          </p:nvSpPr>
          <p:spPr>
            <a:xfrm>
              <a:off x="8806814" y="840651"/>
              <a:ext cx="278663" cy="325983"/>
            </a:xfrm>
            <a:prstGeom prst="rightArrow">
              <a:avLst>
                <a:gd name="adj1" fmla="val 60000"/>
                <a:gd name="adj2" fmla="val 50000"/>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18" name="Google Shape;118;p4"/>
            <p:cNvSpPr txBox="1"/>
            <p:nvPr/>
          </p:nvSpPr>
          <p:spPr>
            <a:xfrm>
              <a:off x="8806814" y="905848"/>
              <a:ext cx="195064" cy="195589"/>
            </a:xfrm>
            <a:prstGeom prst="rect">
              <a:avLst/>
            </a:prstGeom>
            <a:solidFill>
              <a:srgbClr val="21C1BC"/>
            </a:solidFill>
            <a:ln>
              <a:solidFill>
                <a:srgbClr val="21C1BC"/>
              </a:solidFill>
            </a:ln>
          </p:spPr>
          <p:style>
            <a:lnRef idx="2">
              <a:schemeClr val="accent2"/>
            </a:lnRef>
            <a:fillRef idx="1">
              <a:schemeClr val="lt1"/>
            </a:fillRef>
            <a:effectRef idx="0">
              <a:schemeClr val="accent2"/>
            </a:effectRef>
            <a:fontRef idx="minor">
              <a:schemeClr val="dk1"/>
            </a:fontRef>
          </p:style>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800" b="0" i="0" u="none" strike="noStrike" cap="none">
                <a:solidFill>
                  <a:sysClr val="windowText" lastClr="000000"/>
                </a:solidFill>
                <a:latin typeface="배달의민족 도현" panose="020B0600000101010101" pitchFamily="50" charset="-127"/>
                <a:ea typeface="배달의민족 도현" panose="020B0600000101010101" pitchFamily="50" charset="-127"/>
                <a:cs typeface="Arial"/>
                <a:sym typeface="Arial"/>
              </a:endParaRPr>
            </a:p>
          </p:txBody>
        </p:sp>
        <p:sp>
          <p:nvSpPr>
            <p:cNvPr id="119" name="Google Shape;119;p4"/>
            <p:cNvSpPr/>
            <p:nvPr/>
          </p:nvSpPr>
          <p:spPr>
            <a:xfrm>
              <a:off x="9201149" y="535370"/>
              <a:ext cx="1314449" cy="936545"/>
            </a:xfrm>
            <a:prstGeom prst="roundRect">
              <a:avLst>
                <a:gd name="adj" fmla="val 10000"/>
              </a:avLst>
            </a:prstGeom>
            <a:ln>
              <a:no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800" dirty="0">
                <a:solidFill>
                  <a:sysClr val="windowText" lastClr="000000"/>
                </a:solidFill>
                <a:latin typeface="배달의민족 도현" panose="020B0600000101010101" pitchFamily="50" charset="-127"/>
                <a:ea typeface="배달의민족 도현" panose="020B0600000101010101" pitchFamily="50" charset="-127"/>
              </a:endParaRPr>
            </a:p>
          </p:txBody>
        </p:sp>
        <p:sp>
          <p:nvSpPr>
            <p:cNvPr id="120" name="Google Shape;120;p4"/>
            <p:cNvSpPr txBox="1"/>
            <p:nvPr/>
          </p:nvSpPr>
          <p:spPr>
            <a:xfrm>
              <a:off x="9228579" y="562800"/>
              <a:ext cx="1259589" cy="881685"/>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ko-KR" sz="2400" b="0" i="0" u="none" strike="noStrike" cap="none" dirty="0">
                  <a:solidFill>
                    <a:sysClr val="windowText" lastClr="000000"/>
                  </a:solidFill>
                  <a:latin typeface="배달의민족 도현" panose="020B0600000101010101" pitchFamily="50" charset="-127"/>
                  <a:ea typeface="배달의민족 도현" panose="020B0600000101010101" pitchFamily="50" charset="-127"/>
                  <a:cs typeface="Arial"/>
                  <a:sym typeface="Arial"/>
                </a:rPr>
                <a:t>교훈</a:t>
              </a:r>
              <a:endParaRPr sz="1800" dirty="0">
                <a:solidFill>
                  <a:sysClr val="windowText" lastClr="000000"/>
                </a:solidFill>
                <a:latin typeface="배달의민족 도현" panose="020B0600000101010101" pitchFamily="50" charset="-127"/>
                <a:ea typeface="배달의민족 도현" panose="020B0600000101010101" pitchFamily="50"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d84813ade9_0_23"/>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교훈</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275" name="Google Shape;275;gd84813ade9_0_23"/>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6" name="Google Shape;276;gd84813ade9_0_23" descr="장난감, 인형, 실내, 어두운이(가) 표시된 사진&#10;&#10;자동 생성된 설명"/>
          <p:cNvPicPr preferRelativeResize="0"/>
          <p:nvPr/>
        </p:nvPicPr>
        <p:blipFill rotWithShape="1">
          <a:blip r:embed="rId3">
            <a:alphaModFix/>
          </a:blip>
          <a:srcRect/>
          <a:stretch/>
        </p:blipFill>
        <p:spPr>
          <a:xfrm>
            <a:off x="831382" y="1121660"/>
            <a:ext cx="1350364" cy="1350364"/>
          </a:xfrm>
          <a:prstGeom prst="rect">
            <a:avLst/>
          </a:prstGeom>
          <a:noFill/>
          <a:ln>
            <a:noFill/>
          </a:ln>
        </p:spPr>
      </p:pic>
      <p:pic>
        <p:nvPicPr>
          <p:cNvPr id="277" name="Google Shape;277;gd84813ade9_0_23" descr="실내, 노트북이(가) 표시된 사진&#10;&#10;자동 생성된 설명"/>
          <p:cNvPicPr preferRelativeResize="0"/>
          <p:nvPr/>
        </p:nvPicPr>
        <p:blipFill rotWithShape="1">
          <a:blip r:embed="rId4">
            <a:alphaModFix/>
          </a:blip>
          <a:srcRect/>
          <a:stretch/>
        </p:blipFill>
        <p:spPr>
          <a:xfrm>
            <a:off x="771421" y="2427658"/>
            <a:ext cx="1350365" cy="1350365"/>
          </a:xfrm>
          <a:prstGeom prst="rect">
            <a:avLst/>
          </a:prstGeom>
          <a:noFill/>
          <a:ln>
            <a:noFill/>
          </a:ln>
        </p:spPr>
      </p:pic>
      <p:pic>
        <p:nvPicPr>
          <p:cNvPr id="278" name="Google Shape;278;gd84813ade9_0_23" descr="인형, 장난감이(가) 표시된 사진&#10;&#10;자동 생성된 설명"/>
          <p:cNvPicPr preferRelativeResize="0"/>
          <p:nvPr/>
        </p:nvPicPr>
        <p:blipFill rotWithShape="1">
          <a:blip r:embed="rId5">
            <a:alphaModFix/>
          </a:blip>
          <a:srcRect/>
          <a:stretch/>
        </p:blipFill>
        <p:spPr>
          <a:xfrm>
            <a:off x="823886" y="4046098"/>
            <a:ext cx="1350365" cy="1350365"/>
          </a:xfrm>
          <a:prstGeom prst="rect">
            <a:avLst/>
          </a:prstGeom>
          <a:noFill/>
          <a:ln>
            <a:noFill/>
          </a:ln>
        </p:spPr>
      </p:pic>
      <p:pic>
        <p:nvPicPr>
          <p:cNvPr id="279" name="Google Shape;279;gd84813ade9_0_23" descr="어두운, 하얀색이(가) 표시된 사진&#10;&#10;자동 생성된 설명"/>
          <p:cNvPicPr preferRelativeResize="0"/>
          <p:nvPr/>
        </p:nvPicPr>
        <p:blipFill rotWithShape="1">
          <a:blip r:embed="rId6">
            <a:alphaModFix/>
          </a:blip>
          <a:srcRect/>
          <a:stretch/>
        </p:blipFill>
        <p:spPr>
          <a:xfrm>
            <a:off x="662116" y="5460663"/>
            <a:ext cx="1459670" cy="1459670"/>
          </a:xfrm>
          <a:prstGeom prst="rect">
            <a:avLst/>
          </a:prstGeom>
          <a:noFill/>
          <a:ln>
            <a:noFill/>
          </a:ln>
        </p:spPr>
      </p:pic>
      <p:sp>
        <p:nvSpPr>
          <p:cNvPr id="280" name="Google Shape;280;gd84813ade9_0_23"/>
          <p:cNvSpPr txBox="1"/>
          <p:nvPr/>
        </p:nvSpPr>
        <p:spPr>
          <a:xfrm>
            <a:off x="1947523" y="1415270"/>
            <a:ext cx="93766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김동훈</a:t>
            </a:r>
            <a:endParaRPr sz="1800" dirty="0">
              <a:latin typeface="배달의민족 도현" panose="020B0600000101010101" pitchFamily="50" charset="-127"/>
              <a:ea typeface="배달의민족 도현" panose="020B0600000101010101" pitchFamily="50" charset="-127"/>
            </a:endParaRPr>
          </a:p>
        </p:txBody>
      </p:sp>
      <p:sp>
        <p:nvSpPr>
          <p:cNvPr id="281" name="Google Shape;281;gd84813ade9_0_23"/>
          <p:cNvSpPr txBox="1"/>
          <p:nvPr/>
        </p:nvSpPr>
        <p:spPr>
          <a:xfrm>
            <a:off x="1947523" y="2738053"/>
            <a:ext cx="93766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00" b="0" i="0" u="none" strike="noStrike" cap="none" dirty="0" err="1">
                <a:solidFill>
                  <a:srgbClr val="000000"/>
                </a:solidFill>
                <a:latin typeface="배달의민족 도현" panose="020B0600000101010101" pitchFamily="50" charset="-127"/>
                <a:ea typeface="배달의민족 도현" panose="020B0600000101010101" pitchFamily="50" charset="-127"/>
                <a:sym typeface="Arial"/>
              </a:rPr>
              <a:t>송경진</a:t>
            </a:r>
            <a:endParaRPr sz="1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p:txBody>
      </p:sp>
      <p:sp>
        <p:nvSpPr>
          <p:cNvPr id="282" name="Google Shape;282;gd84813ade9_0_23"/>
          <p:cNvSpPr txBox="1"/>
          <p:nvPr/>
        </p:nvSpPr>
        <p:spPr>
          <a:xfrm>
            <a:off x="1947523" y="4210384"/>
            <a:ext cx="93766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00" b="0" i="0" u="none" strike="noStrike" cap="none" dirty="0" err="1">
                <a:solidFill>
                  <a:srgbClr val="000000"/>
                </a:solidFill>
                <a:latin typeface="배달의민족 도현" panose="020B0600000101010101" pitchFamily="50" charset="-127"/>
                <a:ea typeface="배달의민족 도현" panose="020B0600000101010101" pitchFamily="50" charset="-127"/>
                <a:sym typeface="Arial"/>
              </a:rPr>
              <a:t>정용규</a:t>
            </a:r>
            <a:endParaRPr sz="1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p:txBody>
      </p:sp>
      <p:sp>
        <p:nvSpPr>
          <p:cNvPr id="283" name="Google Shape;283;gd84813ade9_0_23"/>
          <p:cNvSpPr txBox="1"/>
          <p:nvPr/>
        </p:nvSpPr>
        <p:spPr>
          <a:xfrm>
            <a:off x="2031170" y="5755705"/>
            <a:ext cx="93766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sz="1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허민</a:t>
            </a:r>
            <a:endParaRPr sz="1800" dirty="0">
              <a:latin typeface="배달의민족 도현" panose="020B0600000101010101" pitchFamily="50" charset="-127"/>
              <a:ea typeface="배달의민족 도현" panose="020B0600000101010101" pitchFamily="50" charset="-127"/>
            </a:endParaRPr>
          </a:p>
        </p:txBody>
      </p:sp>
      <p:sp>
        <p:nvSpPr>
          <p:cNvPr id="284" name="Google Shape;284;gd84813ade9_0_23"/>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285" name="Google Shape;285;gd84813ade9_0_23"/>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20</a:t>
            </a:fld>
            <a:endParaRPr>
              <a:latin typeface="Arial"/>
              <a:ea typeface="Arial"/>
              <a:cs typeface="Arial"/>
              <a:sym typeface="Arial"/>
            </a:endParaRPr>
          </a:p>
        </p:txBody>
      </p:sp>
      <p:sp>
        <p:nvSpPr>
          <p:cNvPr id="17" name="TextBox 16">
            <a:extLst>
              <a:ext uri="{FF2B5EF4-FFF2-40B4-BE49-F238E27FC236}">
                <a16:creationId xmlns:a16="http://schemas.microsoft.com/office/drawing/2014/main" id="{39664087-20DF-4086-AF58-E9385610F66B}"/>
              </a:ext>
            </a:extLst>
          </p:cNvPr>
          <p:cNvSpPr txBox="1"/>
          <p:nvPr/>
        </p:nvSpPr>
        <p:spPr>
          <a:xfrm>
            <a:off x="2943071" y="1392685"/>
            <a:ext cx="6931911" cy="307777"/>
          </a:xfrm>
          <a:prstGeom prst="rect">
            <a:avLst/>
          </a:prstGeom>
          <a:noFill/>
        </p:spPr>
        <p:txBody>
          <a:bodyPr wrap="square" rtlCol="0">
            <a:spAutoFit/>
          </a:bodyPr>
          <a:lstStyle/>
          <a:p>
            <a:r>
              <a:rPr lang="en-US" altLang="ko-KR" dirty="0">
                <a:latin typeface="배달의민족 한나체 Air" panose="020B0600000101010101" pitchFamily="50" charset="-127"/>
                <a:ea typeface="배달의민족 한나체 Air" panose="020B0600000101010101" pitchFamily="50" charset="-127"/>
              </a:rPr>
              <a:t>1 </a:t>
            </a:r>
            <a:r>
              <a:rPr lang="ko-KR" altLang="en-US" dirty="0" err="1">
                <a:latin typeface="배달의민족 한나체 Air" panose="020B0600000101010101" pitchFamily="50" charset="-127"/>
                <a:ea typeface="배달의민족 한나체 Air" panose="020B0600000101010101" pitchFamily="50" charset="-127"/>
              </a:rPr>
              <a:t>가나다라</a:t>
            </a:r>
            <a:endParaRPr lang="ko-KR" altLang="en-US" dirty="0">
              <a:latin typeface="배달의민족 한나체 Air" panose="020B0600000101010101" pitchFamily="50" charset="-127"/>
              <a:ea typeface="배달의민족 한나체 Air" panose="020B0600000101010101" pitchFamily="50" charset="-127"/>
            </a:endParaRPr>
          </a:p>
        </p:txBody>
      </p:sp>
      <p:sp>
        <p:nvSpPr>
          <p:cNvPr id="18" name="TextBox 17">
            <a:extLst>
              <a:ext uri="{FF2B5EF4-FFF2-40B4-BE49-F238E27FC236}">
                <a16:creationId xmlns:a16="http://schemas.microsoft.com/office/drawing/2014/main" id="{A31F88A8-599C-46C8-9987-FCBBD42603F8}"/>
              </a:ext>
            </a:extLst>
          </p:cNvPr>
          <p:cNvSpPr txBox="1"/>
          <p:nvPr/>
        </p:nvSpPr>
        <p:spPr>
          <a:xfrm>
            <a:off x="2943071" y="2611644"/>
            <a:ext cx="8475429" cy="307777"/>
          </a:xfrm>
          <a:prstGeom prst="rect">
            <a:avLst/>
          </a:prstGeom>
          <a:noFill/>
        </p:spPr>
        <p:txBody>
          <a:bodyPr wrap="square" rtlCol="0">
            <a:spAutoFit/>
          </a:bodyPr>
          <a:lstStyle/>
          <a:p>
            <a:r>
              <a:rPr lang="en-US" altLang="ko-KR" dirty="0">
                <a:latin typeface="배달의민족 한나체 Air" panose="020B0600000101010101" pitchFamily="50" charset="-127"/>
                <a:ea typeface="배달의민족 한나체 Air" panose="020B0600000101010101" pitchFamily="50" charset="-127"/>
              </a:rPr>
              <a:t>2 </a:t>
            </a:r>
            <a:r>
              <a:rPr lang="ko-KR" altLang="en-US" dirty="0" err="1">
                <a:latin typeface="배달의민족 한나체 Air" panose="020B0600000101010101" pitchFamily="50" charset="-127"/>
                <a:ea typeface="배달의민족 한나체 Air" panose="020B0600000101010101" pitchFamily="50" charset="-127"/>
              </a:rPr>
              <a:t>마바사</a:t>
            </a:r>
            <a:endParaRPr lang="ko-KR" altLang="en-US" dirty="0">
              <a:latin typeface="배달의민족 한나체 Air" panose="020B0600000101010101" pitchFamily="50" charset="-127"/>
              <a:ea typeface="배달의민족 한나체 Air" panose="020B0600000101010101" pitchFamily="50" charset="-127"/>
            </a:endParaRPr>
          </a:p>
        </p:txBody>
      </p:sp>
      <p:sp>
        <p:nvSpPr>
          <p:cNvPr id="19" name="TextBox 18">
            <a:extLst>
              <a:ext uri="{FF2B5EF4-FFF2-40B4-BE49-F238E27FC236}">
                <a16:creationId xmlns:a16="http://schemas.microsoft.com/office/drawing/2014/main" id="{C1B7F660-6619-4A18-A330-2BC2C9E02861}"/>
              </a:ext>
            </a:extLst>
          </p:cNvPr>
          <p:cNvSpPr txBox="1"/>
          <p:nvPr/>
        </p:nvSpPr>
        <p:spPr>
          <a:xfrm>
            <a:off x="2943071" y="4250806"/>
            <a:ext cx="8475429" cy="307777"/>
          </a:xfrm>
          <a:prstGeom prst="rect">
            <a:avLst/>
          </a:prstGeom>
          <a:noFill/>
        </p:spPr>
        <p:txBody>
          <a:bodyPr wrap="square" rtlCol="0">
            <a:spAutoFit/>
          </a:bodyPr>
          <a:lstStyle/>
          <a:p>
            <a:r>
              <a:rPr lang="en-US" altLang="ko-KR" dirty="0">
                <a:latin typeface="배달의민족 한나체 Air" panose="020B0600000101010101" pitchFamily="50" charset="-127"/>
                <a:ea typeface="배달의민족 한나체 Air" panose="020B0600000101010101" pitchFamily="50" charset="-127"/>
              </a:rPr>
              <a:t>3 </a:t>
            </a:r>
            <a:r>
              <a:rPr lang="ko-KR" altLang="en-US" dirty="0" err="1">
                <a:latin typeface="배달의민족 한나체 Air" panose="020B0600000101010101" pitchFamily="50" charset="-127"/>
                <a:ea typeface="배달의민족 한나체 Air" panose="020B0600000101010101" pitchFamily="50" charset="-127"/>
              </a:rPr>
              <a:t>아자차카</a:t>
            </a:r>
            <a:r>
              <a:rPr lang="ko-KR" altLang="en-US" dirty="0">
                <a:latin typeface="배달의민족 한나체 Air" panose="020B0600000101010101" pitchFamily="50" charset="-127"/>
                <a:ea typeface="배달의민족 한나체 Air" panose="020B0600000101010101" pitchFamily="50" charset="-127"/>
              </a:rPr>
              <a:t> </a:t>
            </a:r>
          </a:p>
        </p:txBody>
      </p:sp>
      <p:sp>
        <p:nvSpPr>
          <p:cNvPr id="20" name="TextBox 19">
            <a:extLst>
              <a:ext uri="{FF2B5EF4-FFF2-40B4-BE49-F238E27FC236}">
                <a16:creationId xmlns:a16="http://schemas.microsoft.com/office/drawing/2014/main" id="{22F35A45-6174-48C2-90BE-98994670E9A4}"/>
              </a:ext>
            </a:extLst>
          </p:cNvPr>
          <p:cNvSpPr txBox="1"/>
          <p:nvPr/>
        </p:nvSpPr>
        <p:spPr>
          <a:xfrm>
            <a:off x="2943071" y="5734613"/>
            <a:ext cx="8475429" cy="307777"/>
          </a:xfrm>
          <a:prstGeom prst="rect">
            <a:avLst/>
          </a:prstGeom>
          <a:noFill/>
        </p:spPr>
        <p:txBody>
          <a:bodyPr wrap="square" rtlCol="0">
            <a:spAutoFit/>
          </a:bodyPr>
          <a:lstStyle/>
          <a:p>
            <a:r>
              <a:rPr lang="en-US" altLang="ko-KR" dirty="0">
                <a:latin typeface="배달의민족 한나체 Air" panose="020B0600000101010101" pitchFamily="50" charset="-127"/>
                <a:ea typeface="배달의민족 한나체 Air" panose="020B0600000101010101" pitchFamily="50" charset="-127"/>
              </a:rPr>
              <a:t>4 </a:t>
            </a:r>
            <a:r>
              <a:rPr lang="ko-KR" altLang="en-US" dirty="0">
                <a:latin typeface="배달의민족 한나체 Air" panose="020B0600000101010101" pitchFamily="50" charset="-127"/>
                <a:ea typeface="배달의민족 한나체 Air" panose="020B0600000101010101" pitchFamily="50" charset="-127"/>
              </a:rPr>
              <a:t>타파하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
          <p:cNvSpPr/>
          <p:nvPr/>
        </p:nvSpPr>
        <p:spPr>
          <a:xfrm>
            <a:off x="0" y="0"/>
            <a:ext cx="12192000" cy="6858000"/>
          </a:xfrm>
          <a:prstGeom prst="rect">
            <a:avLst/>
          </a:prstGeom>
          <a:solidFill>
            <a:srgbClr val="21C1BC"/>
          </a:solidFill>
          <a:ln w="12700" cap="flat" cmpd="sng">
            <a:solidFill>
              <a:srgbClr val="21C1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1" name="Google Shape;291;p6"/>
          <p:cNvSpPr txBox="1"/>
          <p:nvPr/>
        </p:nvSpPr>
        <p:spPr>
          <a:xfrm>
            <a:off x="3769467" y="2026236"/>
            <a:ext cx="4653065" cy="28055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4000"/>
              <a:buFont typeface="Arial"/>
              <a:buNone/>
            </a:pPr>
            <a:r>
              <a:rPr lang="ko-KR" sz="4000" b="0" i="0" u="none" strike="noStrike" cap="none" dirty="0">
                <a:solidFill>
                  <a:schemeClr val="lt1"/>
                </a:solidFill>
                <a:latin typeface="배달의민족 한나체 Pro" panose="020B0600000101010101" pitchFamily="50" charset="-127"/>
                <a:ea typeface="배달의민족 한나체 Pro" panose="020B0600000101010101" pitchFamily="50" charset="-127"/>
                <a:sym typeface="Arial"/>
              </a:rPr>
              <a:t>감사합니다. </a:t>
            </a:r>
            <a:endParaRPr sz="1400" b="0" i="0" u="none" strike="noStrike" cap="none" dirty="0">
              <a:solidFill>
                <a:srgbClr val="000000"/>
              </a:solidFill>
              <a:latin typeface="배달의민족 한나체 Pro" panose="020B0600000101010101" pitchFamily="50" charset="-127"/>
              <a:ea typeface="배달의민족 한나체 Pro" panose="020B0600000101010101" pitchFamily="50" charset="-127"/>
              <a:sym typeface="Arial"/>
            </a:endParaRPr>
          </a:p>
          <a:p>
            <a:pPr marL="0" marR="0" lvl="0" indent="0" algn="ctr" rtl="0">
              <a:lnSpc>
                <a:spcPct val="90000"/>
              </a:lnSpc>
              <a:spcBef>
                <a:spcPts val="0"/>
              </a:spcBef>
              <a:spcAft>
                <a:spcPts val="0"/>
              </a:spcAft>
              <a:buClr>
                <a:schemeClr val="lt1"/>
              </a:buClr>
              <a:buSzPts val="4000"/>
              <a:buFont typeface="Arial"/>
              <a:buNone/>
            </a:pPr>
            <a:r>
              <a:rPr lang="ko-KR" sz="4000" b="0" i="0" u="none" strike="noStrike" cap="none" dirty="0">
                <a:solidFill>
                  <a:schemeClr val="lt1"/>
                </a:solidFill>
                <a:latin typeface="배달의민족 한나체 Pro" panose="020B0600000101010101" pitchFamily="50" charset="-127"/>
                <a:ea typeface="배달의민족 한나체 Pro" panose="020B0600000101010101" pitchFamily="50" charset="-127"/>
                <a:sym typeface="Arial"/>
              </a:rPr>
              <a:t>사랑합니다.</a:t>
            </a:r>
            <a:endParaRPr sz="1400" b="0" i="0" u="none" strike="noStrike" cap="none" dirty="0">
              <a:solidFill>
                <a:srgbClr val="000000"/>
              </a:solidFill>
              <a:latin typeface="배달의민족 한나체 Pro" panose="020B0600000101010101" pitchFamily="50" charset="-127"/>
              <a:ea typeface="배달의민족 한나체 Pro" panose="020B0600000101010101" pitchFamily="50" charset="-127"/>
              <a:sym typeface="Arial"/>
            </a:endParaRPr>
          </a:p>
          <a:p>
            <a:pPr marL="0" marR="0" lvl="0" indent="0" algn="ctr" rtl="0">
              <a:lnSpc>
                <a:spcPct val="90000"/>
              </a:lnSpc>
              <a:spcBef>
                <a:spcPts val="0"/>
              </a:spcBef>
              <a:spcAft>
                <a:spcPts val="0"/>
              </a:spcAft>
              <a:buClr>
                <a:schemeClr val="lt1"/>
              </a:buClr>
              <a:buSzPts val="4000"/>
              <a:buFont typeface="Arial"/>
              <a:buNone/>
            </a:pPr>
            <a:r>
              <a:rPr lang="ko-KR" sz="4000" b="0" i="0" u="none" strike="noStrike" cap="none" dirty="0">
                <a:solidFill>
                  <a:schemeClr val="lt1"/>
                </a:solidFill>
                <a:latin typeface="배달의민족 한나체 Pro" panose="020B0600000101010101" pitchFamily="50" charset="-127"/>
                <a:ea typeface="배달의민족 한나체 Pro" panose="020B0600000101010101" pitchFamily="50" charset="-127"/>
                <a:sym typeface="Arial"/>
              </a:rPr>
              <a:t>질문 받습니다.</a:t>
            </a:r>
            <a:endParaRPr sz="4000" b="0" i="0" u="none" strike="noStrike" cap="none" dirty="0">
              <a:solidFill>
                <a:schemeClr val="lt1"/>
              </a:solidFill>
              <a:latin typeface="배달의민족 한나체 Pro" panose="020B0600000101010101" pitchFamily="50" charset="-127"/>
              <a:ea typeface="배달의민족 한나체 Pro" panose="020B0600000101010101" pitchFamily="50"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
          <p:cNvSpPr txBox="1">
            <a:spLocks noGrp="1"/>
          </p:cNvSpPr>
          <p:nvPr>
            <p:ph type="title"/>
          </p:nvPr>
        </p:nvSpPr>
        <p:spPr>
          <a:xfrm>
            <a:off x="838200" y="365125"/>
            <a:ext cx="10515600" cy="574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목표</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26" name="Google Shape;126;p2"/>
          <p:cNvSpPr/>
          <p:nvPr/>
        </p:nvSpPr>
        <p:spPr>
          <a:xfrm>
            <a:off x="838200" y="958056"/>
            <a:ext cx="10515600" cy="635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7" name="Google Shape;127;p2"/>
          <p:cNvSpPr/>
          <p:nvPr/>
        </p:nvSpPr>
        <p:spPr>
          <a:xfrm>
            <a:off x="5682309" y="2921757"/>
            <a:ext cx="546100" cy="609600"/>
          </a:xfrm>
          <a:prstGeom prst="downArrow">
            <a:avLst>
              <a:gd name="adj1" fmla="val 50000"/>
              <a:gd name="adj2" fmla="val 50000"/>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2"/>
          <p:cNvSpPr txBox="1"/>
          <p:nvPr/>
        </p:nvSpPr>
        <p:spPr>
          <a:xfrm>
            <a:off x="2652211" y="1790283"/>
            <a:ext cx="66062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2800" b="0" i="0" u="none" strike="noStrike" cap="none" dirty="0" err="1">
                <a:solidFill>
                  <a:srgbClr val="000000"/>
                </a:solidFill>
                <a:latin typeface="배달의민족 도현" panose="020B0600000101010101" pitchFamily="50" charset="-127"/>
                <a:ea typeface="배달의민족 도현" panose="020B0600000101010101" pitchFamily="50" charset="-127"/>
                <a:sym typeface="Arial"/>
              </a:rPr>
              <a:t>1대</a:t>
            </a:r>
            <a:r>
              <a:rPr lang="ko-KR" sz="2800" dirty="0" err="1">
                <a:latin typeface="배달의민족 도현" panose="020B0600000101010101" pitchFamily="50" charset="-127"/>
                <a:ea typeface="배달의민족 도현" panose="020B0600000101010101" pitchFamily="50" charset="-127"/>
              </a:rPr>
              <a:t>1</a:t>
            </a:r>
            <a:r>
              <a:rPr lang="ko-KR" sz="2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 통신, 순차 처리 기반의 기존 게임</a:t>
            </a:r>
            <a:endParaRPr sz="2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p:txBody>
      </p:sp>
      <p:sp>
        <p:nvSpPr>
          <p:cNvPr id="129" name="Google Shape;129;p2"/>
          <p:cNvSpPr txBox="1"/>
          <p:nvPr/>
        </p:nvSpPr>
        <p:spPr>
          <a:xfrm>
            <a:off x="2251461" y="4139611"/>
            <a:ext cx="7407797"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sz="2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멀티 쓰레드 환경</a:t>
            </a:r>
            <a:r>
              <a:rPr lang="ko-KR" sz="2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을 통해</a:t>
            </a:r>
            <a:endParaRPr sz="2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0" marR="0" lvl="0" indent="0" algn="ctr" rtl="0">
              <a:lnSpc>
                <a:spcPct val="100000"/>
              </a:lnSpc>
              <a:spcBef>
                <a:spcPts val="0"/>
              </a:spcBef>
              <a:spcAft>
                <a:spcPts val="0"/>
              </a:spcAft>
              <a:buNone/>
            </a:pPr>
            <a:r>
              <a:rPr lang="ko-KR" sz="2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다수의 클라이언트가 함께 즐길 수 있는 게임</a:t>
            </a:r>
            <a:endParaRPr sz="28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p:txBody>
      </p:sp>
      <p:sp>
        <p:nvSpPr>
          <p:cNvPr id="130" name="Google Shape;130;p2"/>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31" name="Google Shape;131;p2"/>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pPr marL="0" lvl="0" indent="0" algn="ctr" rtl="0">
                <a:lnSpc>
                  <a:spcPct val="100000"/>
                </a:lnSpc>
                <a:spcBef>
                  <a:spcPts val="0"/>
                </a:spcBef>
                <a:spcAft>
                  <a:spcPts val="0"/>
                </a:spcAft>
                <a:buSzPts val="1200"/>
                <a:buNone/>
              </a:pPr>
              <a:t>3</a:t>
            </a:fld>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
          <p:cNvSpPr txBox="1">
            <a:spLocks noGrp="1"/>
          </p:cNvSpPr>
          <p:nvPr>
            <p:ph type="title"/>
          </p:nvPr>
        </p:nvSpPr>
        <p:spPr>
          <a:xfrm>
            <a:off x="838200" y="365125"/>
            <a:ext cx="10515600" cy="574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변동 및 추가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37" name="Google Shape;137;p3"/>
          <p:cNvSpPr/>
          <p:nvPr/>
        </p:nvSpPr>
        <p:spPr>
          <a:xfrm>
            <a:off x="838200" y="958056"/>
            <a:ext cx="10515600" cy="635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3"/>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39" name="Google Shape;139;p3"/>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4</a:t>
            </a:fld>
            <a:endParaRPr>
              <a:latin typeface="Arial"/>
              <a:ea typeface="Arial"/>
              <a:cs typeface="Arial"/>
              <a:sym typeface="Arial"/>
            </a:endParaRPr>
          </a:p>
        </p:txBody>
      </p:sp>
      <p:sp>
        <p:nvSpPr>
          <p:cNvPr id="140" name="Google Shape;140;p3"/>
          <p:cNvSpPr txBox="1"/>
          <p:nvPr/>
        </p:nvSpPr>
        <p:spPr>
          <a:xfrm>
            <a:off x="838200" y="1529207"/>
            <a:ext cx="4648199" cy="3600945"/>
          </a:xfrm>
          <a:prstGeom prst="rect">
            <a:avLst/>
          </a:prstGeom>
          <a:noFill/>
          <a:ln>
            <a:noFill/>
          </a:ln>
        </p:spPr>
        <p:txBody>
          <a:bodyPr spcFirstLastPara="1" wrap="square" lIns="91425" tIns="45700" rIns="91425" bIns="45700" anchor="t" anchorCtr="0">
            <a:spAutoFit/>
          </a:bodyPr>
          <a:lstStyle/>
          <a:p>
            <a:pPr marL="177800" marR="0" lvl="0" indent="0" algn="l" rtl="0">
              <a:lnSpc>
                <a:spcPct val="100000"/>
              </a:lnSpc>
              <a:spcBef>
                <a:spcPts val="0"/>
              </a:spcBef>
              <a:spcAft>
                <a:spcPts val="0"/>
              </a:spcAft>
              <a:buNone/>
            </a:pPr>
            <a:r>
              <a:rPr lang="ko-K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구현 과제</a:t>
            </a:r>
            <a:endParaRP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a:p>
            <a:pPr marL="177800" marR="0" lvl="0" indent="0" algn="l" rtl="0">
              <a:lnSpc>
                <a:spcPct val="100000"/>
              </a:lnSpc>
              <a:spcBef>
                <a:spcPts val="0"/>
              </a:spcBef>
              <a:spcAft>
                <a:spcPts val="0"/>
              </a:spcAft>
              <a:buNone/>
            </a:pPr>
            <a:endParaRP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635000" marR="0" lvl="0" indent="-457200" algn="l" rtl="0">
              <a:lnSpc>
                <a:spcPct val="140000"/>
              </a:lnSpc>
              <a:spcBef>
                <a:spcPts val="0"/>
              </a:spcBef>
              <a:spcAft>
                <a:spcPts val="0"/>
              </a:spcAft>
              <a:buFont typeface="+mj-lt"/>
              <a:buAutoNum type="arabicPeriod"/>
            </a:pPr>
            <a:r>
              <a:rPr lang="ko-K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서버에서 값을 받을 시 계산한 뒤 각 클라이언트에게 전송</a:t>
            </a:r>
            <a:endParaRPr lang="en-US"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635000" marR="0" lvl="0" indent="-457200" algn="l" rtl="0">
              <a:lnSpc>
                <a:spcPct val="140000"/>
              </a:lnSpc>
              <a:spcBef>
                <a:spcPts val="0"/>
              </a:spcBef>
              <a:spcAft>
                <a:spcPts val="0"/>
              </a:spcAft>
              <a:buFont typeface="+mj-lt"/>
              <a:buAutoNum type="arabicPeriod"/>
            </a:pPr>
            <a:endParaRP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635000" marR="0" lvl="0" indent="-457200" algn="l" rtl="0">
              <a:lnSpc>
                <a:spcPct val="140000"/>
              </a:lnSpc>
              <a:spcBef>
                <a:spcPts val="0"/>
              </a:spcBef>
              <a:spcAft>
                <a:spcPts val="0"/>
              </a:spcAft>
              <a:buFont typeface="+mj-lt"/>
              <a:buAutoNum type="arabicPeriod"/>
            </a:pPr>
            <a:r>
              <a:rPr lang="ko-K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최종적으로 빙고가 </a:t>
            </a:r>
            <a:r>
              <a:rPr lang="ko-KR" sz="2000" b="0" i="0" u="none" strike="noStrike" cap="none" dirty="0" err="1">
                <a:solidFill>
                  <a:srgbClr val="000000"/>
                </a:solidFill>
                <a:latin typeface="배달의민족 한나체 Air" panose="020B0600000101010101" pitchFamily="50" charset="-127"/>
                <a:ea typeface="배달의민족 한나체 Air" panose="020B0600000101010101" pitchFamily="50" charset="-127"/>
                <a:sym typeface="Arial"/>
              </a:rPr>
              <a:t>5개가</a:t>
            </a:r>
            <a:r>
              <a:rPr lang="ko-K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 만들어진 클라이언트가 승리하거나 예정된 게임 횟수가 종료되었을 때 종료</a:t>
            </a:r>
            <a:endParaRP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177800" marR="0" lvl="0" indent="0" algn="l" rtl="0">
              <a:lnSpc>
                <a:spcPct val="100000"/>
              </a:lnSpc>
              <a:spcBef>
                <a:spcPts val="0"/>
              </a:spcBef>
              <a:spcAft>
                <a:spcPts val="0"/>
              </a:spcAft>
              <a:buNone/>
            </a:pPr>
            <a:endParaRP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p:txBody>
      </p:sp>
      <p:sp>
        <p:nvSpPr>
          <p:cNvPr id="141" name="Google Shape;141;p3"/>
          <p:cNvSpPr txBox="1"/>
          <p:nvPr/>
        </p:nvSpPr>
        <p:spPr>
          <a:xfrm>
            <a:off x="6705602" y="1529206"/>
            <a:ext cx="5127039" cy="4893607"/>
          </a:xfrm>
          <a:prstGeom prst="rect">
            <a:avLst/>
          </a:prstGeom>
          <a:noFill/>
          <a:ln>
            <a:noFill/>
          </a:ln>
        </p:spPr>
        <p:txBody>
          <a:bodyPr spcFirstLastPara="1" wrap="square" lIns="91425" tIns="45700" rIns="91425" bIns="45700" anchor="t" anchorCtr="0">
            <a:spAutoFit/>
          </a:bodyPr>
          <a:lstStyle/>
          <a:p>
            <a:pPr marL="177800" marR="0" lvl="0" indent="0" algn="l" rtl="0">
              <a:lnSpc>
                <a:spcPct val="100000"/>
              </a:lnSpc>
              <a:spcBef>
                <a:spcPts val="0"/>
              </a:spcBef>
              <a:spcAft>
                <a:spcPts val="0"/>
              </a:spcAft>
              <a:buNone/>
            </a:pPr>
            <a:r>
              <a:rPr lang="ko-K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구현 </a:t>
            </a:r>
            <a:r>
              <a:rPr lang="ko-KR" altLang="en-US" sz="2000" dirty="0">
                <a:latin typeface="배달의민족 도현" panose="020B0600000101010101" pitchFamily="50" charset="-127"/>
                <a:ea typeface="배달의민족 도현" panose="020B0600000101010101" pitchFamily="50" charset="-127"/>
              </a:rPr>
              <a:t>내용</a:t>
            </a:r>
            <a:endParaRP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a:p>
            <a:pPr marL="177800" marR="0" lvl="0" indent="0" algn="l" rtl="0">
              <a:lnSpc>
                <a:spcPct val="100000"/>
              </a:lnSpc>
              <a:spcBef>
                <a:spcPts val="0"/>
              </a:spcBef>
              <a:spcAft>
                <a:spcPts val="0"/>
              </a:spcAft>
              <a:buNone/>
            </a:pPr>
            <a:endParaRP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520700" marR="0" lvl="0" indent="-342900" algn="l" rtl="0">
              <a:lnSpc>
                <a:spcPct val="140000"/>
              </a:lnSpc>
              <a:spcBef>
                <a:spcPts val="0"/>
              </a:spcBef>
              <a:spcAft>
                <a:spcPts val="0"/>
              </a:spcAft>
              <a:buClr>
                <a:srgbClr val="000000"/>
              </a:buClr>
              <a:buSzPct val="100000"/>
              <a:buFont typeface="Arial"/>
              <a:buAutoNum type="arabicPeriod"/>
            </a:pPr>
            <a:r>
              <a:rPr lang="ko-K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서버는 클라이언트로부터 </a:t>
            </a:r>
            <a:r>
              <a:rPr lang="ko-KR" sz="2000" i="0" u="none" strike="noStrike" cap="none" dirty="0">
                <a:solidFill>
                  <a:srgbClr val="000000"/>
                </a:solidFill>
                <a:latin typeface="배달의민족 한나체 Pro" panose="020B0600000101010101" pitchFamily="50" charset="-127"/>
                <a:ea typeface="배달의민족 한나체 Pro" panose="020B0600000101010101" pitchFamily="50" charset="-127"/>
                <a:sym typeface="Arial"/>
              </a:rPr>
              <a:t>게임의 필요한 정보가 담긴 배열을 받아 배열 내 정보</a:t>
            </a:r>
            <a:r>
              <a:rPr lang="en-US" altLang="ko-KR" sz="2000" i="0" u="none" strike="noStrike" cap="none" dirty="0">
                <a:solidFill>
                  <a:srgbClr val="000000"/>
                </a:solidFill>
                <a:latin typeface="배달의민족 한나체 Pro" panose="020B0600000101010101" pitchFamily="50" charset="-127"/>
                <a:ea typeface="배달의민족 한나체 Pro" panose="020B0600000101010101" pitchFamily="50" charset="-127"/>
                <a:sym typeface="Arial"/>
              </a:rPr>
              <a:t>(</a:t>
            </a:r>
            <a:r>
              <a:rPr lang="ko-KR" altLang="en-US" sz="2000" i="0" u="none" strike="noStrike" cap="none" dirty="0">
                <a:solidFill>
                  <a:srgbClr val="000000"/>
                </a:solidFill>
                <a:latin typeface="배달의민족 한나체 Pro" panose="020B0600000101010101" pitchFamily="50" charset="-127"/>
                <a:ea typeface="배달의민족 한나체 Pro" panose="020B0600000101010101" pitchFamily="50" charset="-127"/>
                <a:sym typeface="Arial"/>
              </a:rPr>
              <a:t>플래그</a:t>
            </a:r>
            <a:r>
              <a:rPr lang="en-US" altLang="ko-KR" sz="2000" i="0" u="none" strike="noStrike" cap="none" dirty="0">
                <a:solidFill>
                  <a:srgbClr val="000000"/>
                </a:solidFill>
                <a:latin typeface="배달의민족 한나체 Pro" panose="020B0600000101010101" pitchFamily="50" charset="-127"/>
                <a:ea typeface="배달의민족 한나체 Pro" panose="020B0600000101010101" pitchFamily="50" charset="-127"/>
                <a:sym typeface="Arial"/>
              </a:rPr>
              <a:t>)</a:t>
            </a:r>
            <a:r>
              <a:rPr lang="ko-KR" sz="200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를 확인 </a:t>
            </a:r>
            <a:r>
              <a:rPr lang="ko-K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후 각 클라이언트에게 전송</a:t>
            </a:r>
            <a:br>
              <a:rPr lang="en-US" altLang="ko-K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br>
            <a:endParaRPr lang="en-US" altLang="ko-KR" sz="2000" dirty="0">
              <a:latin typeface="배달의민족 한나체 Air" panose="020B0600000101010101" pitchFamily="50" charset="-127"/>
              <a:ea typeface="배달의민족 한나체 Air" panose="020B0600000101010101" pitchFamily="50" charset="-127"/>
            </a:endParaRPr>
          </a:p>
          <a:p>
            <a:pPr marL="635000" marR="0" lvl="0" indent="-457200" algn="l" rtl="0">
              <a:lnSpc>
                <a:spcPct val="140000"/>
              </a:lnSpc>
              <a:spcBef>
                <a:spcPts val="0"/>
              </a:spcBef>
              <a:spcAft>
                <a:spcPts val="0"/>
              </a:spcAft>
              <a:buClr>
                <a:srgbClr val="000000"/>
              </a:buClr>
              <a:buSzPct val="100000"/>
              <a:buFont typeface="+mj-lt"/>
              <a:buAutoNum type="arabicPeriod"/>
            </a:pPr>
            <a:r>
              <a:rPr lang="ko-KR" sz="2000" dirty="0">
                <a:latin typeface="배달의민족 한나체 Pro" panose="020B0600000101010101" pitchFamily="50" charset="-127"/>
                <a:ea typeface="배달의민족 한나체 Pro" panose="020B0600000101010101" pitchFamily="50" charset="-127"/>
              </a:rPr>
              <a:t>기존 룰은 동일</a:t>
            </a:r>
            <a:r>
              <a:rPr lang="en-US" altLang="ko-KR" sz="2000" dirty="0">
                <a:latin typeface="배달의민족 한나체 Pro" panose="020B0600000101010101" pitchFamily="50" charset="-127"/>
                <a:ea typeface="배달의민족 한나체 Pro" panose="020B0600000101010101" pitchFamily="50" charset="-127"/>
              </a:rPr>
              <a:t>,</a:t>
            </a:r>
            <a:r>
              <a:rPr lang="ko-KR" sz="2000" dirty="0">
                <a:latin typeface="배달의민족 한나체 Pro" panose="020B0600000101010101" pitchFamily="50" charset="-127"/>
                <a:ea typeface="배달의민족 한나체 Pro" panose="020B0600000101010101" pitchFamily="50" charset="-127"/>
              </a:rPr>
              <a:t> </a:t>
            </a:r>
            <a:r>
              <a:rPr lang="ko-KR" altLang="en-US" sz="2000" dirty="0">
                <a:latin typeface="배달의민족 한나체 Pro" panose="020B0600000101010101" pitchFamily="50" charset="-127"/>
                <a:ea typeface="배달의민족 한나체 Pro" panose="020B0600000101010101" pitchFamily="50" charset="-127"/>
              </a:rPr>
              <a:t>게임과 관련된 정보를 담는 구조체를 생성</a:t>
            </a:r>
            <a:r>
              <a:rPr lang="ko-KR" altLang="en-US" sz="2000" dirty="0">
                <a:latin typeface="배달의민족 한나체 Air" panose="020B0600000101010101" pitchFamily="50" charset="-127"/>
                <a:ea typeface="배달의민족 한나체 Air" panose="020B0600000101010101" pitchFamily="50" charset="-127"/>
              </a:rPr>
              <a:t>하여 필요한 정보</a:t>
            </a:r>
            <a:r>
              <a:rPr lang="en-US" altLang="ko-KR" sz="2000" dirty="0">
                <a:latin typeface="배달의민족 한나체 Air" panose="020B0600000101010101" pitchFamily="50" charset="-127"/>
                <a:ea typeface="배달의민족 한나체 Air" panose="020B0600000101010101" pitchFamily="50" charset="-127"/>
              </a:rPr>
              <a:t>(</a:t>
            </a:r>
            <a:r>
              <a:rPr lang="ko-KR" altLang="en-US" sz="2000" dirty="0">
                <a:latin typeface="배달의민족 한나체 Air" panose="020B0600000101010101" pitchFamily="50" charset="-127"/>
                <a:ea typeface="배달의민족 한나체 Air" panose="020B0600000101010101" pitchFamily="50" charset="-127"/>
              </a:rPr>
              <a:t>턴 수</a:t>
            </a:r>
            <a:r>
              <a:rPr lang="en-US" altLang="ko-KR" sz="2000" dirty="0">
                <a:latin typeface="배달의민족 한나체 Air" panose="020B0600000101010101" pitchFamily="50" charset="-127"/>
                <a:ea typeface="배달의민족 한나체 Air" panose="020B0600000101010101" pitchFamily="50" charset="-127"/>
              </a:rPr>
              <a:t>, </a:t>
            </a:r>
            <a:r>
              <a:rPr lang="ko-KR" altLang="en-US" sz="2000" dirty="0">
                <a:latin typeface="배달의민족 한나체 Air" panose="020B0600000101010101" pitchFamily="50" charset="-127"/>
                <a:ea typeface="배달의민족 한나체 Air" panose="020B0600000101010101" pitchFamily="50" charset="-127"/>
              </a:rPr>
              <a:t>빙고 수</a:t>
            </a:r>
            <a:r>
              <a:rPr lang="en-US" altLang="ko-KR" sz="2000" dirty="0">
                <a:latin typeface="배달의민족 한나체 Air" panose="020B0600000101010101" pitchFamily="50" charset="-127"/>
                <a:ea typeface="배달의민족 한나체 Air" panose="020B0600000101010101" pitchFamily="50" charset="-127"/>
              </a:rPr>
              <a:t>, </a:t>
            </a:r>
            <a:r>
              <a:rPr lang="ko-KR" altLang="en-US" sz="2000" dirty="0">
                <a:latin typeface="배달의민족 한나체 Air" panose="020B0600000101010101" pitchFamily="50" charset="-127"/>
                <a:ea typeface="배달의민족 한나체 Air" panose="020B0600000101010101" pitchFamily="50" charset="-127"/>
              </a:rPr>
              <a:t>승리 플래그</a:t>
            </a:r>
            <a:r>
              <a:rPr lang="en-US" altLang="ko-KR" sz="2000" dirty="0">
                <a:latin typeface="배달의민족 한나체 Air" panose="020B0600000101010101" pitchFamily="50" charset="-127"/>
                <a:ea typeface="배달의민족 한나체 Air" panose="020B0600000101010101" pitchFamily="50" charset="-127"/>
              </a:rPr>
              <a:t>,  </a:t>
            </a:r>
            <a:r>
              <a:rPr lang="ko-KR" altLang="en-US" sz="2000" dirty="0" err="1">
                <a:latin typeface="배달의민족 한나체 Air" panose="020B0600000101010101" pitchFamily="50" charset="-127"/>
                <a:ea typeface="배달의민족 한나체 Air" panose="020B0600000101010101" pitchFamily="50" charset="-127"/>
              </a:rPr>
              <a:t>보드판</a:t>
            </a:r>
            <a:r>
              <a:rPr lang="en-US" altLang="ko-KR" sz="2000" dirty="0">
                <a:latin typeface="배달의민족 한나체 Air" panose="020B0600000101010101" pitchFamily="50" charset="-127"/>
                <a:ea typeface="배달의민족 한나체 Air" panose="020B0600000101010101" pitchFamily="50" charset="-127"/>
              </a:rPr>
              <a:t>)</a:t>
            </a:r>
            <a:r>
              <a:rPr lang="ko-KR" altLang="en-US" sz="2000" dirty="0">
                <a:latin typeface="배달의민족 한나체 Air" panose="020B0600000101010101" pitchFamily="50" charset="-127"/>
                <a:ea typeface="배달의민족 한나체 Air" panose="020B0600000101010101" pitchFamily="50" charset="-127"/>
              </a:rPr>
              <a:t>를 담았다</a:t>
            </a:r>
            <a:r>
              <a:rPr lang="en-US" altLang="ko-KR" sz="2000" dirty="0">
                <a:latin typeface="배달의민족 한나체 Air" panose="020B0600000101010101" pitchFamily="50" charset="-127"/>
                <a:ea typeface="배달의민족 한나체 Air" panose="020B0600000101010101" pitchFamily="50" charset="-127"/>
              </a:rPr>
              <a:t>.</a:t>
            </a:r>
            <a:endParaRPr sz="2000" dirty="0">
              <a:latin typeface="배달의민족 한나체 Air" panose="020B0600000101010101" pitchFamily="50" charset="-127"/>
              <a:ea typeface="배달의민족 한나체 Air" panose="020B0600000101010101" pitchFamily="50" charset="-127"/>
            </a:endParaRPr>
          </a:p>
          <a:p>
            <a:pPr marL="0" marR="0" lvl="0" indent="0" algn="l" rtl="0">
              <a:lnSpc>
                <a:spcPct val="140000"/>
              </a:lnSpc>
              <a:spcBef>
                <a:spcPts val="0"/>
              </a:spcBef>
              <a:spcAft>
                <a:spcPts val="0"/>
              </a:spcAft>
              <a:buNone/>
            </a:pPr>
            <a:endParaRPr sz="2000" dirty="0">
              <a:latin typeface="배달의민족 한나체 Air" panose="020B0600000101010101" pitchFamily="50" charset="-127"/>
              <a:ea typeface="배달의민족 한나체 Air" panose="020B0600000101010101" pitchFamily="50" charset="-127"/>
            </a:endParaRPr>
          </a:p>
          <a:p>
            <a:pPr marL="177800" marR="0" lvl="0" indent="0" algn="l" rtl="0">
              <a:lnSpc>
                <a:spcPct val="100000"/>
              </a:lnSpc>
              <a:spcBef>
                <a:spcPts val="0"/>
              </a:spcBef>
              <a:spcAft>
                <a:spcPts val="0"/>
              </a:spcAft>
              <a:buNone/>
            </a:pPr>
            <a:endParaRPr sz="20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p:txBody>
      </p:sp>
      <p:sp>
        <p:nvSpPr>
          <p:cNvPr id="142" name="Google Shape;142;p3"/>
          <p:cNvSpPr/>
          <p:nvPr/>
        </p:nvSpPr>
        <p:spPr>
          <a:xfrm>
            <a:off x="5738369" y="3309842"/>
            <a:ext cx="715260" cy="741406"/>
          </a:xfrm>
          <a:prstGeom prst="rightArrow">
            <a:avLst>
              <a:gd name="adj1" fmla="val 50000"/>
              <a:gd name="adj2" fmla="val 50000"/>
            </a:avLst>
          </a:prstGeom>
          <a:solidFill>
            <a:srgbClr val="21C1BC"/>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838200" y="365125"/>
            <a:ext cx="10515600" cy="5746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변동 및 추가 내용</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49" name="Google Shape;149;p5"/>
          <p:cNvSpPr/>
          <p:nvPr/>
        </p:nvSpPr>
        <p:spPr>
          <a:xfrm>
            <a:off x="838200" y="958056"/>
            <a:ext cx="10515600" cy="635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 name="Google Shape;150;p5"/>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dirty="0">
                <a:latin typeface="Arial"/>
                <a:ea typeface="Arial"/>
                <a:cs typeface="Arial"/>
                <a:sym typeface="Arial"/>
              </a:rPr>
              <a:t>네트워크프로그래밍 </a:t>
            </a:r>
            <a:r>
              <a:rPr lang="ko-KR" dirty="0" err="1">
                <a:latin typeface="Arial"/>
                <a:ea typeface="Arial"/>
                <a:cs typeface="Arial"/>
                <a:sym typeface="Arial"/>
              </a:rPr>
              <a:t>1팀</a:t>
            </a:r>
            <a:r>
              <a:rPr lang="ko-KR" dirty="0">
                <a:latin typeface="Arial"/>
                <a:ea typeface="Arial"/>
                <a:cs typeface="Arial"/>
                <a:sym typeface="Arial"/>
              </a:rPr>
              <a:t> </a:t>
            </a:r>
            <a:r>
              <a:rPr lang="ko-KR" dirty="0" err="1">
                <a:latin typeface="Arial"/>
                <a:ea typeface="Arial"/>
                <a:cs typeface="Arial"/>
                <a:sym typeface="Arial"/>
              </a:rPr>
              <a:t>3차</a:t>
            </a:r>
            <a:r>
              <a:rPr lang="ko-KR" dirty="0">
                <a:latin typeface="Arial"/>
                <a:ea typeface="Arial"/>
                <a:cs typeface="Arial"/>
                <a:sym typeface="Arial"/>
              </a:rPr>
              <a:t> 설계 계획 발표</a:t>
            </a:r>
            <a:endParaRPr dirty="0"/>
          </a:p>
        </p:txBody>
      </p:sp>
      <p:sp>
        <p:nvSpPr>
          <p:cNvPr id="151" name="Google Shape;151;p5"/>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5</a:t>
            </a:fld>
            <a:endParaRPr>
              <a:latin typeface="Arial"/>
              <a:ea typeface="Arial"/>
              <a:cs typeface="Arial"/>
              <a:sym typeface="Arial"/>
            </a:endParaRPr>
          </a:p>
        </p:txBody>
      </p:sp>
      <p:sp>
        <p:nvSpPr>
          <p:cNvPr id="152" name="Google Shape;152;p5"/>
          <p:cNvSpPr txBox="1"/>
          <p:nvPr/>
        </p:nvSpPr>
        <p:spPr>
          <a:xfrm>
            <a:off x="600659" y="1529206"/>
            <a:ext cx="4648200" cy="400069"/>
          </a:xfrm>
          <a:prstGeom prst="rect">
            <a:avLst/>
          </a:prstGeom>
          <a:noFill/>
          <a:ln>
            <a:noFill/>
          </a:ln>
        </p:spPr>
        <p:txBody>
          <a:bodyPr spcFirstLastPara="1" wrap="square" lIns="91425" tIns="45700" rIns="91425" bIns="45700" anchor="t" anchorCtr="0">
            <a:spAutoFit/>
          </a:bodyPr>
          <a:lstStyle/>
          <a:p>
            <a:pPr marL="177800" marR="0" lvl="0" indent="0" algn="l" rtl="0">
              <a:lnSpc>
                <a:spcPct val="100000"/>
              </a:lnSpc>
              <a:spcBef>
                <a:spcPts val="0"/>
              </a:spcBef>
              <a:spcAft>
                <a:spcPts val="0"/>
              </a:spcAft>
              <a:buNone/>
            </a:pPr>
            <a:r>
              <a:rPr lang="ko-K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해결 과제</a:t>
            </a:r>
            <a:endParaRP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p:txBody>
      </p:sp>
      <p:sp>
        <p:nvSpPr>
          <p:cNvPr id="153" name="Google Shape;153;p5"/>
          <p:cNvSpPr txBox="1"/>
          <p:nvPr/>
        </p:nvSpPr>
        <p:spPr>
          <a:xfrm>
            <a:off x="6705603" y="1529206"/>
            <a:ext cx="4648200" cy="800179"/>
          </a:xfrm>
          <a:prstGeom prst="rect">
            <a:avLst/>
          </a:prstGeom>
          <a:noFill/>
          <a:ln>
            <a:noFill/>
          </a:ln>
        </p:spPr>
        <p:txBody>
          <a:bodyPr spcFirstLastPara="1" wrap="square" lIns="91425" tIns="45700" rIns="91425" bIns="45700" anchor="t" anchorCtr="0">
            <a:spAutoFit/>
          </a:bodyPr>
          <a:lstStyle/>
          <a:p>
            <a:pPr marL="177800" marR="0" lvl="0" indent="0" algn="l" rtl="0">
              <a:lnSpc>
                <a:spcPct val="100000"/>
              </a:lnSpc>
              <a:spcBef>
                <a:spcPts val="0"/>
              </a:spcBef>
              <a:spcAft>
                <a:spcPts val="0"/>
              </a:spcAft>
              <a:buNone/>
            </a:pPr>
            <a:r>
              <a:rPr lang="ko-K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rPr>
              <a:t>해결 </a:t>
            </a:r>
            <a:r>
              <a:rPr lang="ko-KR" altLang="en-US" sz="2000" dirty="0">
                <a:latin typeface="배달의민족 도현" panose="020B0600000101010101" pitchFamily="50" charset="-127"/>
                <a:ea typeface="배달의민족 도현" panose="020B0600000101010101" pitchFamily="50" charset="-127"/>
              </a:rPr>
              <a:t>내용</a:t>
            </a:r>
            <a:endParaRPr sz="2000" b="0" i="0" u="none" strike="noStrike" cap="none" dirty="0">
              <a:solidFill>
                <a:srgbClr val="000000"/>
              </a:solidFill>
              <a:latin typeface="배달의민족 도현" panose="020B0600000101010101" pitchFamily="50" charset="-127"/>
              <a:ea typeface="배달의민족 도현" panose="020B0600000101010101" pitchFamily="50" charset="-127"/>
              <a:sym typeface="Arial"/>
            </a:endParaRPr>
          </a:p>
          <a:p>
            <a:pPr marL="177800" marR="0" lvl="0" indent="0" algn="l" rtl="0">
              <a:lnSpc>
                <a:spcPct val="130000"/>
              </a:lnSpc>
              <a:spcBef>
                <a:spcPts val="0"/>
              </a:spcBef>
              <a:spcAft>
                <a:spcPts val="0"/>
              </a:spcAft>
              <a:buNone/>
            </a:pPr>
            <a:endParaRPr sz="2000" dirty="0">
              <a:latin typeface="배달의민족 도현" panose="020B0600000101010101" pitchFamily="50" charset="-127"/>
              <a:ea typeface="배달의민족 도현" panose="020B0600000101010101" pitchFamily="50" charset="-127"/>
            </a:endParaRPr>
          </a:p>
        </p:txBody>
      </p:sp>
      <p:graphicFrame>
        <p:nvGraphicFramePr>
          <p:cNvPr id="9" name="Google Shape;143;p3">
            <a:extLst>
              <a:ext uri="{FF2B5EF4-FFF2-40B4-BE49-F238E27FC236}">
                <a16:creationId xmlns:a16="http://schemas.microsoft.com/office/drawing/2014/main" id="{148CAE9F-0BD9-4C4A-A93D-0A5866BC2141}"/>
              </a:ext>
            </a:extLst>
          </p:cNvPr>
          <p:cNvGraphicFramePr/>
          <p:nvPr>
            <p:extLst>
              <p:ext uri="{D42A27DB-BD31-4B8C-83A1-F6EECF244321}">
                <p14:modId xmlns:p14="http://schemas.microsoft.com/office/powerpoint/2010/main" val="761842233"/>
              </p:ext>
            </p:extLst>
          </p:nvPr>
        </p:nvGraphicFramePr>
        <p:xfrm>
          <a:off x="6943141" y="3077964"/>
          <a:ext cx="4648200" cy="2133450"/>
        </p:xfrm>
        <a:graphic>
          <a:graphicData uri="http://schemas.openxmlformats.org/drawingml/2006/table">
            <a:tbl>
              <a:tblPr>
                <a:noFill/>
                <a:tableStyleId>{50C915D3-BC87-47E5-8BD4-1BE3A16F2E5C}</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ko-KR" sz="1600" dirty="0" err="1">
                          <a:latin typeface="배달의민족 한나체 Pro" panose="020B0600000101010101" pitchFamily="50" charset="-127"/>
                          <a:ea typeface="배달의민족 한나체 Pro" panose="020B0600000101010101" pitchFamily="50" charset="-127"/>
                        </a:rPr>
                        <a:t>w</a:t>
                      </a:r>
                      <a:r>
                        <a:rPr lang="ko-KR" sz="1600" dirty="0">
                          <a:latin typeface="배달의민족 한나체 Pro" panose="020B0600000101010101" pitchFamily="50" charset="-127"/>
                          <a:ea typeface="배달의민족 한나체 Pro" panose="020B0600000101010101" pitchFamily="50" charset="-127"/>
                        </a:rPr>
                        <a:t>(승리 플래그)</a:t>
                      </a:r>
                      <a:endParaRPr sz="1600" dirty="0">
                        <a:latin typeface="배달의민족 한나체 Pro" panose="020B0600000101010101" pitchFamily="50" charset="-127"/>
                        <a:ea typeface="배달의민족 한나체 Pro"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Pro" panose="020B0600000101010101" pitchFamily="50" charset="-127"/>
                          <a:ea typeface="배달의민족 한나체 Pro" panose="020B0600000101010101" pitchFamily="50" charset="-127"/>
                        </a:rPr>
                        <a:t>클라이언트</a:t>
                      </a:r>
                      <a:endParaRPr sz="1600" dirty="0">
                        <a:latin typeface="배달의민족 한나체 Pro" panose="020B0600000101010101" pitchFamily="50" charset="-127"/>
                        <a:ea typeface="배달의민족 한나체 Pro"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Pro" panose="020B0600000101010101" pitchFamily="50" charset="-127"/>
                          <a:ea typeface="배달의민족 한나체 Pro" panose="020B0600000101010101" pitchFamily="50" charset="-127"/>
                        </a:rPr>
                        <a:t>서버</a:t>
                      </a:r>
                      <a:endParaRPr sz="1600" dirty="0">
                        <a:latin typeface="배달의민족 한나체 Pro" panose="020B0600000101010101" pitchFamily="50" charset="-127"/>
                        <a:ea typeface="배달의민족 한나체 Pro" panose="020B0600000101010101" pitchFamily="50" charset="-127"/>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0</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빙고 아닙니다.</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a:latin typeface="배달의민족 한나체 Air" panose="020B0600000101010101" pitchFamily="50" charset="-127"/>
                          <a:ea typeface="배달의민족 한나체 Air" panose="020B0600000101010101" pitchFamily="50" charset="-127"/>
                        </a:rPr>
                        <a:t>진행</a:t>
                      </a:r>
                      <a:endParaRPr sz="1600">
                        <a:latin typeface="배달의민족 한나체 Air" panose="020B0600000101010101" pitchFamily="50" charset="-127"/>
                        <a:ea typeface="배달의민족 한나체 Air" panose="020B0600000101010101" pitchFamily="50" charset="-127"/>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1</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빙고 입니다.</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패배</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2</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err="1">
                          <a:latin typeface="배달의민족 한나체 Air" panose="020B0600000101010101" pitchFamily="50" charset="-127"/>
                          <a:ea typeface="배달의민족 한나체 Air" panose="020B0600000101010101" pitchFamily="50" charset="-127"/>
                        </a:rPr>
                        <a:t>NULL</a:t>
                      </a:r>
                      <a:r>
                        <a:rPr lang="ko-KR" sz="1600" dirty="0">
                          <a:latin typeface="배달의민족 한나체 Air" panose="020B0600000101010101" pitchFamily="50" charset="-127"/>
                          <a:ea typeface="배달의민족 한나체 Air" panose="020B0600000101010101" pitchFamily="50" charset="-127"/>
                        </a:rPr>
                        <a:t> (의미 없음)</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무승부</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3</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err="1">
                          <a:latin typeface="배달의민족 한나체 Air" panose="020B0600000101010101" pitchFamily="50" charset="-127"/>
                          <a:ea typeface="배달의민족 한나체 Air" panose="020B0600000101010101" pitchFamily="50" charset="-127"/>
                        </a:rPr>
                        <a:t>NULL</a:t>
                      </a:r>
                      <a:r>
                        <a:rPr lang="ko-KR" sz="1600" dirty="0">
                          <a:latin typeface="배달의민족 한나체 Air" panose="020B0600000101010101" pitchFamily="50" charset="-127"/>
                          <a:ea typeface="배달의민족 한나체 Air" panose="020B0600000101010101" pitchFamily="50" charset="-127"/>
                        </a:rPr>
                        <a:t> (의미 없음)</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tc>
                  <a:txBody>
                    <a:bodyPr/>
                    <a:lstStyle/>
                    <a:p>
                      <a:pPr marL="0" lvl="0" indent="0" algn="ctr" rtl="0">
                        <a:spcBef>
                          <a:spcPts val="0"/>
                        </a:spcBef>
                        <a:spcAft>
                          <a:spcPts val="0"/>
                        </a:spcAft>
                        <a:buNone/>
                      </a:pPr>
                      <a:r>
                        <a:rPr lang="ko-KR" sz="1600" dirty="0">
                          <a:latin typeface="배달의민족 한나체 Air" panose="020B0600000101010101" pitchFamily="50" charset="-127"/>
                          <a:ea typeface="배달의민족 한나체 Air" panose="020B0600000101010101" pitchFamily="50" charset="-127"/>
                        </a:rPr>
                        <a:t>승리</a:t>
                      </a:r>
                      <a:endParaRPr sz="1600" dirty="0">
                        <a:latin typeface="배달의민족 한나체 Air" panose="020B0600000101010101" pitchFamily="50" charset="-127"/>
                        <a:ea typeface="배달의민족 한나체 Air" panose="020B0600000101010101" pitchFamily="50" charset="-127"/>
                      </a:endParaRPr>
                    </a:p>
                  </a:txBody>
                  <a:tcPr marL="91425" marR="91425" marT="91425" marB="91425"/>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FCD04801-63E4-4D23-900B-AEB15A3197BA}"/>
              </a:ext>
            </a:extLst>
          </p:cNvPr>
          <p:cNvSpPr txBox="1"/>
          <p:nvPr/>
        </p:nvSpPr>
        <p:spPr>
          <a:xfrm>
            <a:off x="6705603" y="5534982"/>
            <a:ext cx="4203700" cy="1498102"/>
          </a:xfrm>
          <a:prstGeom prst="rect">
            <a:avLst/>
          </a:prstGeom>
          <a:noFill/>
        </p:spPr>
        <p:txBody>
          <a:bodyPr wrap="square" rtlCol="0">
            <a:spAutoFit/>
          </a:bodyPr>
          <a:lstStyle/>
          <a:p>
            <a:pPr marL="520700" marR="0" lvl="0" indent="-342900" algn="l" rtl="0">
              <a:lnSpc>
                <a:spcPct val="130000"/>
              </a:lnSpc>
              <a:spcBef>
                <a:spcPts val="0"/>
              </a:spcBef>
              <a:spcAft>
                <a:spcPts val="0"/>
              </a:spcAft>
              <a:buFont typeface="+mj-lt"/>
              <a:buAutoNum type="arabicPeriod" startAt="2"/>
            </a:pPr>
            <a:r>
              <a:rPr lang="ko-KR" altLang="en-US" sz="1800" dirty="0" err="1">
                <a:latin typeface="배달의민족 한나체 Air" panose="020B0600000101010101" pitchFamily="50" charset="-127"/>
                <a:ea typeface="배달의민족 한나체 Air" panose="020B0600000101010101" pitchFamily="50" charset="-127"/>
              </a:rPr>
              <a:t>여러명이</a:t>
            </a:r>
            <a:r>
              <a:rPr lang="ko-KR" altLang="en-US" sz="1800" dirty="0">
                <a:latin typeface="배달의민족 한나체 Air" panose="020B0600000101010101" pitchFamily="50" charset="-127"/>
                <a:ea typeface="배달의민족 한나체 Air" panose="020B0600000101010101" pitchFamily="50" charset="-127"/>
              </a:rPr>
              <a:t> 함께 하는 게임인 만큼 소통이 중요하기 때문에 </a:t>
            </a:r>
            <a:r>
              <a:rPr lang="ko-KR" altLang="en-US" sz="1800" dirty="0" err="1">
                <a:latin typeface="배달의민족 한나체 Pro" panose="020B0600000101010101" pitchFamily="50" charset="-127"/>
                <a:ea typeface="배달의민족 한나체 Pro" panose="020B0600000101010101" pitchFamily="50" charset="-127"/>
              </a:rPr>
              <a:t>체팅을</a:t>
            </a:r>
            <a:r>
              <a:rPr lang="ko-KR" altLang="en-US" sz="1800" dirty="0">
                <a:latin typeface="배달의민족 한나체 Pro" panose="020B0600000101010101" pitchFamily="50" charset="-127"/>
                <a:ea typeface="배달의민족 한나체 Pro" panose="020B0600000101010101" pitchFamily="50" charset="-127"/>
              </a:rPr>
              <a:t> 구현했다</a:t>
            </a:r>
            <a:r>
              <a:rPr lang="en-US" altLang="ko-KR" sz="1800" dirty="0">
                <a:latin typeface="배달의민족 한나체 Pro" panose="020B0600000101010101" pitchFamily="50" charset="-127"/>
                <a:ea typeface="배달의민족 한나체 Pro" panose="020B0600000101010101" pitchFamily="50" charset="-127"/>
              </a:rPr>
              <a:t>.</a:t>
            </a:r>
            <a:br>
              <a:rPr lang="en-US" altLang="ko-KR" sz="1800" dirty="0">
                <a:latin typeface="배달의민족 한나체 Air" panose="020B0600000101010101" pitchFamily="50" charset="-127"/>
                <a:ea typeface="배달의민족 한나체 Air" panose="020B0600000101010101" pitchFamily="50" charset="-127"/>
              </a:rPr>
            </a:br>
            <a:br>
              <a:rPr lang="en-US" altLang="ko-KR" sz="1800" dirty="0">
                <a:latin typeface="배달의민족 한나체 Air" panose="020B0600000101010101" pitchFamily="50" charset="-127"/>
                <a:ea typeface="배달의민족 한나체 Air" panose="020B0600000101010101" pitchFamily="50" charset="-127"/>
              </a:rPr>
            </a:br>
            <a:endParaRPr lang="ko-KR" altLang="en-US" sz="1800" dirty="0">
              <a:latin typeface="배달의민족 한나체 Air" panose="020B0600000101010101" pitchFamily="50" charset="-127"/>
              <a:ea typeface="배달의민족 한나체 Air" panose="020B0600000101010101" pitchFamily="50" charset="-127"/>
            </a:endParaRPr>
          </a:p>
        </p:txBody>
      </p:sp>
      <p:sp>
        <p:nvSpPr>
          <p:cNvPr id="11" name="TextBox 10">
            <a:extLst>
              <a:ext uri="{FF2B5EF4-FFF2-40B4-BE49-F238E27FC236}">
                <a16:creationId xmlns:a16="http://schemas.microsoft.com/office/drawing/2014/main" id="{C48B505D-5672-47B4-96AB-BF8DDE8FDD57}"/>
              </a:ext>
            </a:extLst>
          </p:cNvPr>
          <p:cNvSpPr txBox="1"/>
          <p:nvPr/>
        </p:nvSpPr>
        <p:spPr>
          <a:xfrm>
            <a:off x="600659" y="2329385"/>
            <a:ext cx="4900171" cy="2578398"/>
          </a:xfrm>
          <a:prstGeom prst="rect">
            <a:avLst/>
          </a:prstGeom>
          <a:noFill/>
        </p:spPr>
        <p:txBody>
          <a:bodyPr wrap="square" rtlCol="0">
            <a:spAutoFit/>
          </a:bodyPr>
          <a:lstStyle/>
          <a:p>
            <a:pPr marL="520700" marR="0" lvl="0" indent="-342900" algn="l" rtl="0">
              <a:lnSpc>
                <a:spcPct val="130000"/>
              </a:lnSpc>
              <a:spcBef>
                <a:spcPts val="0"/>
              </a:spcBef>
              <a:spcAft>
                <a:spcPts val="0"/>
              </a:spcAft>
              <a:buFont typeface="+mj-lt"/>
              <a:buAutoNum type="arabicPeriod"/>
            </a:pPr>
            <a:r>
              <a:rPr lang="ko-KR" altLang="en-US"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빙고가 가장 많은 클라이언트가 승리</a:t>
            </a:r>
            <a:r>
              <a:rPr lang="en-US" altLang="ko-KR"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 </a:t>
            </a:r>
            <a:r>
              <a:rPr lang="ko-KR" altLang="en-US"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만약 최고 득점 빙고 수가 같은 클라이언트가 있다면 무승부 처리가 된다</a:t>
            </a:r>
            <a:r>
              <a:rPr lang="en-US" altLang="ko-KR"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a:t>
            </a:r>
            <a:endParaRPr lang="ko-KR" altLang="en-US" sz="1800" dirty="0">
              <a:latin typeface="배달의민족 한나체 Air" panose="020B0600000101010101" pitchFamily="50" charset="-127"/>
              <a:ea typeface="배달의민족 한나체 Air" panose="020B0600000101010101" pitchFamily="50" charset="-127"/>
            </a:endParaRPr>
          </a:p>
          <a:p>
            <a:pPr marL="520700" marR="0" lvl="0" indent="-342900" algn="l" rtl="0">
              <a:lnSpc>
                <a:spcPct val="130000"/>
              </a:lnSpc>
              <a:spcBef>
                <a:spcPts val="0"/>
              </a:spcBef>
              <a:spcAft>
                <a:spcPts val="0"/>
              </a:spcAft>
              <a:buFont typeface="+mj-lt"/>
              <a:buAutoNum type="arabicPeriod"/>
            </a:pPr>
            <a:endParaRPr lang="ko-KR" altLang="en-US"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endParaRPr>
          </a:p>
          <a:p>
            <a:pPr marL="520700" marR="0" lvl="0" indent="-342900" algn="l" rtl="0">
              <a:lnSpc>
                <a:spcPct val="130000"/>
              </a:lnSpc>
              <a:spcBef>
                <a:spcPts val="0"/>
              </a:spcBef>
              <a:spcAft>
                <a:spcPts val="0"/>
              </a:spcAft>
              <a:buFont typeface="+mj-lt"/>
              <a:buAutoNum type="arabicPeriod"/>
            </a:pPr>
            <a:r>
              <a:rPr lang="ko-KR" altLang="en-US"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랜덤 요소나 재미요소를 위한 이벤트 구현은 이후 구현</a:t>
            </a:r>
            <a:r>
              <a:rPr lang="en-US" altLang="ko-KR"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(3</a:t>
            </a:r>
            <a:r>
              <a:rPr lang="ko-KR" altLang="en-US"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차 과제</a:t>
            </a:r>
            <a:r>
              <a:rPr lang="en-US" altLang="ko-KR"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a:t>
            </a:r>
            <a:r>
              <a:rPr lang="ko-KR" altLang="en-US" sz="1800" b="0" i="0" u="none" strike="noStrike" cap="none" dirty="0">
                <a:solidFill>
                  <a:srgbClr val="000000"/>
                </a:solidFill>
                <a:latin typeface="배달의민족 한나체 Air" panose="020B0600000101010101" pitchFamily="50" charset="-127"/>
                <a:ea typeface="배달의민족 한나체 Air" panose="020B0600000101010101" pitchFamily="50" charset="-127"/>
                <a:sym typeface="Arial"/>
              </a:rPr>
              <a:t>에서 상세히 이야기해볼 것</a:t>
            </a:r>
            <a:endParaRPr lang="ko-KR" altLang="en-US" sz="1800" dirty="0">
              <a:latin typeface="배달의민족 한나체 Air" panose="020B0600000101010101" pitchFamily="50" charset="-127"/>
              <a:ea typeface="배달의민족 한나체 Air" panose="020B0600000101010101" pitchFamily="50" charset="-127"/>
            </a:endParaRPr>
          </a:p>
          <a:p>
            <a:pPr marL="520700" marR="0" lvl="0" indent="-342900" algn="l" rtl="0">
              <a:lnSpc>
                <a:spcPct val="130000"/>
              </a:lnSpc>
              <a:spcBef>
                <a:spcPts val="0"/>
              </a:spcBef>
              <a:spcAft>
                <a:spcPts val="0"/>
              </a:spcAft>
              <a:buFont typeface="+mj-lt"/>
              <a:buAutoNum type="arabicPeriod"/>
            </a:pPr>
            <a:endParaRPr lang="ko-KR" altLang="en-US" sz="1800" dirty="0">
              <a:latin typeface="배달의민족 한나체 Air" panose="020B0600000101010101" pitchFamily="50" charset="-127"/>
              <a:ea typeface="배달의민족 한나체 Air" panose="020B0600000101010101" pitchFamily="50" charset="-127"/>
            </a:endParaRPr>
          </a:p>
        </p:txBody>
      </p:sp>
      <p:sp>
        <p:nvSpPr>
          <p:cNvPr id="13" name="Google Shape;142;p3">
            <a:extLst>
              <a:ext uri="{FF2B5EF4-FFF2-40B4-BE49-F238E27FC236}">
                <a16:creationId xmlns:a16="http://schemas.microsoft.com/office/drawing/2014/main" id="{BD60B745-4EA6-4E00-8585-489B2139D763}"/>
              </a:ext>
            </a:extLst>
          </p:cNvPr>
          <p:cNvSpPr/>
          <p:nvPr/>
        </p:nvSpPr>
        <p:spPr>
          <a:xfrm>
            <a:off x="5738369" y="3309842"/>
            <a:ext cx="715260" cy="741406"/>
          </a:xfrm>
          <a:prstGeom prst="rightArrow">
            <a:avLst>
              <a:gd name="adj1" fmla="val 50000"/>
              <a:gd name="adj2" fmla="val 50000"/>
            </a:avLst>
          </a:prstGeom>
          <a:solidFill>
            <a:srgbClr val="21C1BC"/>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TextBox 13">
            <a:extLst>
              <a:ext uri="{FF2B5EF4-FFF2-40B4-BE49-F238E27FC236}">
                <a16:creationId xmlns:a16="http://schemas.microsoft.com/office/drawing/2014/main" id="{BC9A826E-E7B2-4522-8287-E4CD641F8728}"/>
              </a:ext>
            </a:extLst>
          </p:cNvPr>
          <p:cNvSpPr txBox="1"/>
          <p:nvPr/>
        </p:nvSpPr>
        <p:spPr>
          <a:xfrm>
            <a:off x="6705603" y="2087984"/>
            <a:ext cx="4203700" cy="1498102"/>
          </a:xfrm>
          <a:prstGeom prst="rect">
            <a:avLst/>
          </a:prstGeom>
          <a:noFill/>
        </p:spPr>
        <p:txBody>
          <a:bodyPr wrap="square" rtlCol="0">
            <a:spAutoFit/>
          </a:bodyPr>
          <a:lstStyle/>
          <a:p>
            <a:pPr marL="520700" marR="0" lvl="0" indent="-342900" algn="l" rtl="0">
              <a:lnSpc>
                <a:spcPct val="130000"/>
              </a:lnSpc>
              <a:spcBef>
                <a:spcPts val="0"/>
              </a:spcBef>
              <a:spcAft>
                <a:spcPts val="0"/>
              </a:spcAft>
              <a:buFont typeface="+mj-lt"/>
              <a:buAutoNum type="arabicPeriod"/>
            </a:pPr>
            <a:r>
              <a:rPr lang="ko-KR" altLang="en-US" sz="1800" dirty="0">
                <a:latin typeface="배달의민족 한나체 Air" panose="020B0600000101010101" pitchFamily="50" charset="-127"/>
                <a:ea typeface="배달의민족 한나체 Air" panose="020B0600000101010101" pitchFamily="50" charset="-127"/>
              </a:rPr>
              <a:t>다양한 쓰레드가 함께 사용하는 </a:t>
            </a:r>
            <a:r>
              <a:rPr lang="ko-KR" altLang="en-US" sz="1800" dirty="0">
                <a:latin typeface="배달의민족 한나체 Pro" panose="020B0600000101010101" pitchFamily="50" charset="-127"/>
                <a:ea typeface="배달의민족 한나체 Pro" panose="020B0600000101010101" pitchFamily="50" charset="-127"/>
              </a:rPr>
              <a:t>전역변수</a:t>
            </a:r>
            <a:r>
              <a:rPr lang="en-US" altLang="ko-KR" sz="1800" dirty="0">
                <a:latin typeface="배달의민족 한나체 Pro" panose="020B0600000101010101" pitchFamily="50" charset="-127"/>
                <a:ea typeface="배달의민족 한나체 Pro" panose="020B0600000101010101" pitchFamily="50" charset="-127"/>
              </a:rPr>
              <a:t>(</a:t>
            </a:r>
            <a:r>
              <a:rPr lang="ko-KR" altLang="en-US" sz="1800" dirty="0">
                <a:latin typeface="배달의민족 한나체 Pro" panose="020B0600000101010101" pitchFamily="50" charset="-127"/>
                <a:ea typeface="배달의민족 한나체 Pro" panose="020B0600000101010101" pitchFamily="50" charset="-127"/>
              </a:rPr>
              <a:t>승리 플래그</a:t>
            </a:r>
            <a:r>
              <a:rPr lang="en-US" altLang="ko-KR" sz="1800" dirty="0">
                <a:latin typeface="배달의민족 한나체 Pro" panose="020B0600000101010101" pitchFamily="50" charset="-127"/>
                <a:ea typeface="배달의민족 한나체 Pro" panose="020B0600000101010101" pitchFamily="50" charset="-127"/>
              </a:rPr>
              <a:t>)</a:t>
            </a:r>
            <a:r>
              <a:rPr lang="ko-KR" altLang="en-US" sz="1800" dirty="0">
                <a:latin typeface="배달의민족 한나체 Air" panose="020B0600000101010101" pitchFamily="50" charset="-127"/>
                <a:ea typeface="배달의민족 한나체 Air" panose="020B0600000101010101" pitchFamily="50" charset="-127"/>
              </a:rPr>
              <a:t>를 통한 처리 </a:t>
            </a:r>
            <a:br>
              <a:rPr lang="en-US" altLang="ko-KR" sz="1800" dirty="0">
                <a:latin typeface="배달의민족 한나체 Air" panose="020B0600000101010101" pitchFamily="50" charset="-127"/>
                <a:ea typeface="배달의민족 한나체 Air" panose="020B0600000101010101" pitchFamily="50" charset="-127"/>
              </a:rPr>
            </a:br>
            <a:br>
              <a:rPr lang="en-US" altLang="ko-KR" sz="1800" dirty="0">
                <a:latin typeface="배달의민족 한나체 Air" panose="020B0600000101010101" pitchFamily="50" charset="-127"/>
                <a:ea typeface="배달의민족 한나체 Air" panose="020B0600000101010101" pitchFamily="50" charset="-127"/>
              </a:rPr>
            </a:br>
            <a:endParaRPr lang="ko-KR" altLang="en-US" sz="1800" dirty="0">
              <a:latin typeface="배달의민족 한나체 Air" panose="020B0600000101010101" pitchFamily="50" charset="-127"/>
              <a:ea typeface="배달의민족 한나체 Air" panose="020B0600000101010101" pitchFamily="50"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d84813ade9_0_17"/>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환경</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60" name="Google Shape;160;gd84813ade9_0_17"/>
          <p:cNvSpPr txBox="1">
            <a:spLocks noGrp="1"/>
          </p:cNvSpPr>
          <p:nvPr>
            <p:ph type="body" idx="1"/>
          </p:nvPr>
        </p:nvSpPr>
        <p:spPr>
          <a:xfrm>
            <a:off x="838199" y="1181099"/>
            <a:ext cx="10515600" cy="49959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228600" lvl="0" indent="-5080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177800" lvl="0" indent="0" algn="l" rtl="0">
              <a:lnSpc>
                <a:spcPct val="90000"/>
              </a:lnSpc>
              <a:spcBef>
                <a:spcPts val="0"/>
              </a:spcBef>
              <a:spcAft>
                <a:spcPts val="0"/>
              </a:spcAft>
              <a:buClr>
                <a:schemeClr val="dk1"/>
              </a:buClr>
              <a:buSzPts val="2800"/>
              <a:buNone/>
            </a:pPr>
            <a:endParaRPr dirty="0">
              <a:latin typeface="Arial"/>
              <a:ea typeface="Arial"/>
              <a:cs typeface="Arial"/>
              <a:sym typeface="Arial"/>
            </a:endParaRPr>
          </a:p>
        </p:txBody>
      </p:sp>
      <p:sp>
        <p:nvSpPr>
          <p:cNvPr id="161" name="Google Shape;161;gd84813ade9_0_17"/>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gd84813ade9_0_17"/>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63" name="Google Shape;163;gd84813ade9_0_17"/>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6</a:t>
            </a:fld>
            <a:endParaRPr>
              <a:latin typeface="Arial"/>
              <a:ea typeface="Arial"/>
              <a:cs typeface="Arial"/>
              <a:sym typeface="Arial"/>
            </a:endParaRPr>
          </a:p>
        </p:txBody>
      </p:sp>
      <p:sp>
        <p:nvSpPr>
          <p:cNvPr id="2" name="직사각형 1">
            <a:extLst>
              <a:ext uri="{FF2B5EF4-FFF2-40B4-BE49-F238E27FC236}">
                <a16:creationId xmlns:a16="http://schemas.microsoft.com/office/drawing/2014/main" id="{542F9559-B0E4-4ADF-BCCA-E1C22E5F40AC}"/>
              </a:ext>
            </a:extLst>
          </p:cNvPr>
          <p:cNvSpPr/>
          <p:nvPr/>
        </p:nvSpPr>
        <p:spPr>
          <a:xfrm>
            <a:off x="1231830" y="1440656"/>
            <a:ext cx="4529138" cy="447678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C8C7ED9F-0D58-476F-A015-20E2D2251749}"/>
              </a:ext>
            </a:extLst>
          </p:cNvPr>
          <p:cNvSpPr/>
          <p:nvPr/>
        </p:nvSpPr>
        <p:spPr>
          <a:xfrm>
            <a:off x="6431032" y="1423158"/>
            <a:ext cx="4529138" cy="18463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633B1A3B-2F3E-4561-B06B-228A65682899}"/>
              </a:ext>
            </a:extLst>
          </p:cNvPr>
          <p:cNvSpPr/>
          <p:nvPr/>
        </p:nvSpPr>
        <p:spPr>
          <a:xfrm>
            <a:off x="1448977" y="3857626"/>
            <a:ext cx="4115800" cy="18414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33BBB33-8580-48F7-A833-0095F1FFEABD}"/>
              </a:ext>
            </a:extLst>
          </p:cNvPr>
          <p:cNvSpPr txBox="1"/>
          <p:nvPr/>
        </p:nvSpPr>
        <p:spPr>
          <a:xfrm>
            <a:off x="7376284" y="1460359"/>
            <a:ext cx="3425895" cy="1015663"/>
          </a:xfrm>
          <a:prstGeom prst="rect">
            <a:avLst/>
          </a:prstGeom>
          <a:noFill/>
        </p:spPr>
        <p:txBody>
          <a:bodyPr wrap="square" rtlCol="0">
            <a:spAutoFit/>
          </a:bodyPr>
          <a:lstStyle/>
          <a:p>
            <a:pPr algn="ctr"/>
            <a:r>
              <a:rPr lang="en-US" altLang="ko-KR" sz="2000" b="1" dirty="0" err="1"/>
              <a:t>Briged</a:t>
            </a:r>
            <a:r>
              <a:rPr lang="en-US" altLang="ko-KR" sz="2000" b="1" dirty="0"/>
              <a:t> Guest Computer </a:t>
            </a:r>
            <a:br>
              <a:rPr lang="en-US" altLang="ko-KR" sz="2000" b="1" dirty="0"/>
            </a:br>
            <a:r>
              <a:rPr lang="en-US" altLang="ko-KR" sz="2000" b="1" dirty="0" err="1"/>
              <a:t>VM2</a:t>
            </a:r>
            <a:br>
              <a:rPr lang="en-US" altLang="ko-KR" sz="2000" b="1" dirty="0"/>
            </a:br>
            <a:r>
              <a:rPr lang="en-US" altLang="ko-KR" sz="2000" b="1" dirty="0"/>
              <a:t>(192.168.219.153)</a:t>
            </a:r>
            <a:endParaRPr lang="ko-KR" altLang="en-US" sz="2000" b="1" dirty="0"/>
          </a:p>
        </p:txBody>
      </p:sp>
      <p:sp>
        <p:nvSpPr>
          <p:cNvPr id="11" name="TextBox 10">
            <a:extLst>
              <a:ext uri="{FF2B5EF4-FFF2-40B4-BE49-F238E27FC236}">
                <a16:creationId xmlns:a16="http://schemas.microsoft.com/office/drawing/2014/main" id="{6F766DA1-43F6-42B8-B302-6A89B570303B}"/>
              </a:ext>
            </a:extLst>
          </p:cNvPr>
          <p:cNvSpPr txBox="1"/>
          <p:nvPr/>
        </p:nvSpPr>
        <p:spPr>
          <a:xfrm>
            <a:off x="2154084" y="2082662"/>
            <a:ext cx="3425895" cy="707886"/>
          </a:xfrm>
          <a:prstGeom prst="rect">
            <a:avLst/>
          </a:prstGeom>
          <a:noFill/>
        </p:spPr>
        <p:txBody>
          <a:bodyPr wrap="square" rtlCol="0">
            <a:spAutoFit/>
          </a:bodyPr>
          <a:lstStyle/>
          <a:p>
            <a:pPr algn="ctr"/>
            <a:r>
              <a:rPr lang="en-US" altLang="ko-KR" sz="2000" b="1" dirty="0"/>
              <a:t>Host Computer</a:t>
            </a:r>
            <a:br>
              <a:rPr lang="en-US" altLang="ko-KR" sz="2000" b="1" dirty="0"/>
            </a:br>
            <a:r>
              <a:rPr lang="en-US" altLang="ko-KR" sz="2000" b="1" dirty="0"/>
              <a:t>(192.168.219.139)</a:t>
            </a:r>
            <a:endParaRPr lang="ko-KR" altLang="en-US" sz="2000" b="1" dirty="0"/>
          </a:p>
        </p:txBody>
      </p:sp>
      <p:sp>
        <p:nvSpPr>
          <p:cNvPr id="12" name="TextBox 11">
            <a:extLst>
              <a:ext uri="{FF2B5EF4-FFF2-40B4-BE49-F238E27FC236}">
                <a16:creationId xmlns:a16="http://schemas.microsoft.com/office/drawing/2014/main" id="{E019F69A-7269-4ACC-8538-54742ABB4E38}"/>
              </a:ext>
            </a:extLst>
          </p:cNvPr>
          <p:cNvSpPr txBox="1"/>
          <p:nvPr/>
        </p:nvSpPr>
        <p:spPr>
          <a:xfrm>
            <a:off x="2138882" y="3880294"/>
            <a:ext cx="3425895" cy="1015663"/>
          </a:xfrm>
          <a:prstGeom prst="rect">
            <a:avLst/>
          </a:prstGeom>
          <a:noFill/>
        </p:spPr>
        <p:txBody>
          <a:bodyPr wrap="square" rtlCol="0">
            <a:spAutoFit/>
          </a:bodyPr>
          <a:lstStyle/>
          <a:p>
            <a:pPr algn="ctr"/>
            <a:r>
              <a:rPr lang="en-US" altLang="ko-KR" sz="2000" b="1" dirty="0"/>
              <a:t>Guest NAT Computer</a:t>
            </a:r>
            <a:br>
              <a:rPr lang="en-US" altLang="ko-KR" sz="2000" b="1" dirty="0"/>
            </a:br>
            <a:r>
              <a:rPr lang="en-US" altLang="ko-KR" sz="2000" b="1" dirty="0" err="1"/>
              <a:t>VM1</a:t>
            </a:r>
            <a:br>
              <a:rPr lang="en-US" altLang="ko-KR" sz="2000" b="1" dirty="0"/>
            </a:br>
            <a:r>
              <a:rPr lang="en-US" altLang="ko-KR" sz="2000" b="1" dirty="0"/>
              <a:t>(192.168.9.128)</a:t>
            </a:r>
            <a:endParaRPr lang="ko-KR" altLang="en-US" sz="2000" b="1" dirty="0"/>
          </a:p>
        </p:txBody>
      </p:sp>
      <p:sp>
        <p:nvSpPr>
          <p:cNvPr id="13" name="TextBox 12">
            <a:extLst>
              <a:ext uri="{FF2B5EF4-FFF2-40B4-BE49-F238E27FC236}">
                <a16:creationId xmlns:a16="http://schemas.microsoft.com/office/drawing/2014/main" id="{8EA2B930-282D-497A-B489-32C243F749A4}"/>
              </a:ext>
            </a:extLst>
          </p:cNvPr>
          <p:cNvSpPr txBox="1"/>
          <p:nvPr/>
        </p:nvSpPr>
        <p:spPr>
          <a:xfrm>
            <a:off x="2064801" y="4918625"/>
            <a:ext cx="3425895" cy="523220"/>
          </a:xfrm>
          <a:prstGeom prst="rect">
            <a:avLst/>
          </a:prstGeom>
          <a:noFill/>
        </p:spPr>
        <p:txBody>
          <a:bodyPr wrap="square" rtlCol="0">
            <a:spAutoFit/>
          </a:bodyPr>
          <a:lstStyle/>
          <a:p>
            <a:pPr algn="ctr"/>
            <a:r>
              <a:rPr lang="en-US" altLang="ko-KR" sz="2800" b="1" dirty="0"/>
              <a:t>Client</a:t>
            </a:r>
            <a:endParaRPr lang="ko-KR" altLang="en-US" sz="2800" b="1" dirty="0"/>
          </a:p>
        </p:txBody>
      </p:sp>
      <p:sp>
        <p:nvSpPr>
          <p:cNvPr id="14" name="TextBox 13">
            <a:extLst>
              <a:ext uri="{FF2B5EF4-FFF2-40B4-BE49-F238E27FC236}">
                <a16:creationId xmlns:a16="http://schemas.microsoft.com/office/drawing/2014/main" id="{515166DD-EDC4-4C0F-9E79-315FC68E058B}"/>
              </a:ext>
            </a:extLst>
          </p:cNvPr>
          <p:cNvSpPr txBox="1"/>
          <p:nvPr/>
        </p:nvSpPr>
        <p:spPr>
          <a:xfrm>
            <a:off x="7376283" y="2584641"/>
            <a:ext cx="3425895" cy="523220"/>
          </a:xfrm>
          <a:prstGeom prst="rect">
            <a:avLst/>
          </a:prstGeom>
          <a:noFill/>
        </p:spPr>
        <p:txBody>
          <a:bodyPr wrap="square" rtlCol="0">
            <a:spAutoFit/>
          </a:bodyPr>
          <a:lstStyle/>
          <a:p>
            <a:pPr algn="ctr"/>
            <a:r>
              <a:rPr lang="en-US" altLang="ko-KR" sz="2800" b="1" dirty="0"/>
              <a:t>Server</a:t>
            </a:r>
            <a:endParaRPr lang="ko-KR" altLang="en-US" sz="2800" b="1" dirty="0"/>
          </a:p>
        </p:txBody>
      </p:sp>
      <p:cxnSp>
        <p:nvCxnSpPr>
          <p:cNvPr id="5" name="직선 연결선 4">
            <a:extLst>
              <a:ext uri="{FF2B5EF4-FFF2-40B4-BE49-F238E27FC236}">
                <a16:creationId xmlns:a16="http://schemas.microsoft.com/office/drawing/2014/main" id="{8EE0E302-9C0B-4495-AC5C-F8D081086909}"/>
              </a:ext>
            </a:extLst>
          </p:cNvPr>
          <p:cNvCxnSpPr>
            <a:cxnSpLocks/>
          </p:cNvCxnSpPr>
          <p:nvPr/>
        </p:nvCxnSpPr>
        <p:spPr>
          <a:xfrm>
            <a:off x="838199" y="3526935"/>
            <a:ext cx="10515600" cy="0"/>
          </a:xfrm>
          <a:prstGeom prst="line">
            <a:avLst/>
          </a:prstGeom>
          <a:ln w="76200">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D8E42C68-C4A2-425A-9E8F-EE70081B123E}"/>
              </a:ext>
            </a:extLst>
          </p:cNvPr>
          <p:cNvSpPr txBox="1"/>
          <p:nvPr/>
        </p:nvSpPr>
        <p:spPr>
          <a:xfrm>
            <a:off x="7717842" y="3622612"/>
            <a:ext cx="6093822" cy="400110"/>
          </a:xfrm>
          <a:prstGeom prst="rect">
            <a:avLst/>
          </a:prstGeom>
          <a:noFill/>
        </p:spPr>
        <p:txBody>
          <a:bodyPr wrap="square">
            <a:spAutoFit/>
          </a:bodyPr>
          <a:lstStyle/>
          <a:p>
            <a:r>
              <a:rPr lang="en-US" altLang="ko-KR" sz="2000" b="1" i="0" dirty="0">
                <a:solidFill>
                  <a:srgbClr val="70AD47"/>
                </a:solidFill>
                <a:effectLst/>
                <a:latin typeface="+mj-ea"/>
                <a:ea typeface="+mj-ea"/>
              </a:rPr>
              <a:t>Implementing the same level</a:t>
            </a:r>
            <a:endParaRPr lang="ko-KR" altLang="en-US" sz="2000" b="1" dirty="0">
              <a:solidFill>
                <a:srgbClr val="70AD47"/>
              </a:solidFill>
              <a:latin typeface="+mj-ea"/>
              <a:ea typeface="+mj-ea"/>
            </a:endParaRPr>
          </a:p>
        </p:txBody>
      </p:sp>
      <p:pic>
        <p:nvPicPr>
          <p:cNvPr id="20" name="Picture 6" descr="Windows 10 – A Better Network, Inc.">
            <a:extLst>
              <a:ext uri="{FF2B5EF4-FFF2-40B4-BE49-F238E27FC236}">
                <a16:creationId xmlns:a16="http://schemas.microsoft.com/office/drawing/2014/main" id="{E27D6B4F-BF4A-4F4F-BE41-62965F236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391" y="2033249"/>
            <a:ext cx="885545" cy="8855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7B5214A9-936A-4BE2-9E87-47B20D9E2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008" y="1548066"/>
            <a:ext cx="852488" cy="8524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D3AE90D8-2F05-4131-93E4-7DE0C671C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447" y="3961882"/>
            <a:ext cx="852488" cy="85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d84813ade9_0_17"/>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환경</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61" name="Google Shape;161;gd84813ade9_0_17"/>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gd84813ade9_0_17"/>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63" name="Google Shape;163;gd84813ade9_0_17"/>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7</a:t>
            </a:fld>
            <a:endParaRPr>
              <a:latin typeface="Arial"/>
              <a:ea typeface="Arial"/>
              <a:cs typeface="Arial"/>
              <a:sym typeface="Arial"/>
            </a:endParaRPr>
          </a:p>
        </p:txBody>
      </p:sp>
      <p:pic>
        <p:nvPicPr>
          <p:cNvPr id="23" name="그림 22">
            <a:extLst>
              <a:ext uri="{FF2B5EF4-FFF2-40B4-BE49-F238E27FC236}">
                <a16:creationId xmlns:a16="http://schemas.microsoft.com/office/drawing/2014/main" id="{2E6DF943-3978-45AF-B1F5-E39138A1959D}"/>
              </a:ext>
            </a:extLst>
          </p:cNvPr>
          <p:cNvPicPr>
            <a:picLocks noChangeAspect="1"/>
          </p:cNvPicPr>
          <p:nvPr/>
        </p:nvPicPr>
        <p:blipFill>
          <a:blip r:embed="rId3"/>
          <a:stretch>
            <a:fillRect/>
          </a:stretch>
        </p:blipFill>
        <p:spPr>
          <a:xfrm>
            <a:off x="-1" y="1249154"/>
            <a:ext cx="12192000" cy="5189137"/>
          </a:xfrm>
          <a:prstGeom prst="rect">
            <a:avLst/>
          </a:prstGeom>
        </p:spPr>
      </p:pic>
    </p:spTree>
    <p:extLst>
      <p:ext uri="{BB962C8B-B14F-4D97-AF65-F5344CB8AC3E}">
        <p14:creationId xmlns:p14="http://schemas.microsoft.com/office/powerpoint/2010/main" val="9073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d84813ade9_0_17"/>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환경</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61" name="Google Shape;161;gd84813ade9_0_17"/>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gd84813ade9_0_17"/>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63" name="Google Shape;163;gd84813ade9_0_17"/>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8</a:t>
            </a:fld>
            <a:endParaRPr>
              <a:latin typeface="Arial"/>
              <a:ea typeface="Arial"/>
              <a:cs typeface="Arial"/>
              <a:sym typeface="Arial"/>
            </a:endParaRPr>
          </a:p>
        </p:txBody>
      </p:sp>
      <p:pic>
        <p:nvPicPr>
          <p:cNvPr id="7" name="그림 6">
            <a:extLst>
              <a:ext uri="{FF2B5EF4-FFF2-40B4-BE49-F238E27FC236}">
                <a16:creationId xmlns:a16="http://schemas.microsoft.com/office/drawing/2014/main" id="{B115A445-4B73-4F53-BE59-1D5E07226691}"/>
              </a:ext>
            </a:extLst>
          </p:cNvPr>
          <p:cNvPicPr>
            <a:picLocks noChangeAspect="1"/>
          </p:cNvPicPr>
          <p:nvPr/>
        </p:nvPicPr>
        <p:blipFill>
          <a:blip r:embed="rId3"/>
          <a:stretch>
            <a:fillRect/>
          </a:stretch>
        </p:blipFill>
        <p:spPr>
          <a:xfrm>
            <a:off x="0" y="1313623"/>
            <a:ext cx="12192000" cy="5179252"/>
          </a:xfrm>
          <a:prstGeom prst="rect">
            <a:avLst/>
          </a:prstGeom>
        </p:spPr>
      </p:pic>
    </p:spTree>
    <p:extLst>
      <p:ext uri="{BB962C8B-B14F-4D97-AF65-F5344CB8AC3E}">
        <p14:creationId xmlns:p14="http://schemas.microsoft.com/office/powerpoint/2010/main" val="1439398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838200" y="365125"/>
            <a:ext cx="10515600" cy="574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Arial"/>
              <a:buNone/>
            </a:pPr>
            <a:r>
              <a:rPr lang="ko-KR" sz="3200" dirty="0">
                <a:latin typeface="배달의민족 도현" panose="020B0600000101010101" pitchFamily="50" charset="-127"/>
                <a:ea typeface="배달의민족 도현" panose="020B0600000101010101" pitchFamily="50" charset="-127"/>
                <a:cs typeface="Arial"/>
                <a:sym typeface="Arial"/>
              </a:rPr>
              <a:t>설계 결과</a:t>
            </a:r>
            <a:endParaRPr dirty="0">
              <a:latin typeface="배달의민족 도현" panose="020B0600000101010101" pitchFamily="50" charset="-127"/>
              <a:ea typeface="배달의민족 도현" panose="020B0600000101010101" pitchFamily="50" charset="-127"/>
              <a:cs typeface="Arial"/>
              <a:sym typeface="Arial"/>
            </a:endParaRPr>
          </a:p>
        </p:txBody>
      </p:sp>
      <p:sp>
        <p:nvSpPr>
          <p:cNvPr id="170" name="Google Shape;170;p19"/>
          <p:cNvSpPr/>
          <p:nvPr/>
        </p:nvSpPr>
        <p:spPr>
          <a:xfrm>
            <a:off x="838200" y="958056"/>
            <a:ext cx="10515600" cy="63600"/>
          </a:xfrm>
          <a:prstGeom prst="rect">
            <a:avLst/>
          </a:prstGeom>
          <a:solidFill>
            <a:srgbClr val="21C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9"/>
          <p:cNvSpPr txBox="1">
            <a:spLocks noGrp="1"/>
          </p:cNvSpPr>
          <p:nvPr>
            <p:ph type="ftr" idx="11"/>
          </p:nvPr>
        </p:nvSpPr>
        <p:spPr>
          <a:xfrm>
            <a:off x="7717842" y="573967"/>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ko-KR">
                <a:latin typeface="Arial"/>
                <a:ea typeface="Arial"/>
                <a:cs typeface="Arial"/>
                <a:sym typeface="Arial"/>
              </a:rPr>
              <a:t>네트워크프로그래밍 1팀 3차 설계 계획 발표</a:t>
            </a:r>
            <a:endParaRPr/>
          </a:p>
        </p:txBody>
      </p:sp>
      <p:sp>
        <p:nvSpPr>
          <p:cNvPr id="172" name="Google Shape;172;p19"/>
          <p:cNvSpPr txBox="1">
            <a:spLocks noGrp="1"/>
          </p:cNvSpPr>
          <p:nvPr>
            <p:ph type="sldNum" idx="12"/>
          </p:nvPr>
        </p:nvSpPr>
        <p:spPr>
          <a:xfrm>
            <a:off x="5903843" y="6538912"/>
            <a:ext cx="384313"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tLang="ko-KR">
                <a:latin typeface="Arial"/>
                <a:ea typeface="Arial"/>
                <a:cs typeface="Arial"/>
                <a:sym typeface="Arial"/>
              </a:rPr>
              <a:t>9</a:t>
            </a:fld>
            <a:endParaRPr>
              <a:latin typeface="Arial"/>
              <a:ea typeface="Arial"/>
              <a:cs typeface="Arial"/>
              <a:sym typeface="Arial"/>
            </a:endParaRPr>
          </a:p>
        </p:txBody>
      </p:sp>
      <p:pic>
        <p:nvPicPr>
          <p:cNvPr id="7" name="내용 개체 틀 15" descr="텍스트이(가) 표시된 사진&#10;&#10;자동 생성된 설명">
            <a:extLst>
              <a:ext uri="{FF2B5EF4-FFF2-40B4-BE49-F238E27FC236}">
                <a16:creationId xmlns:a16="http://schemas.microsoft.com/office/drawing/2014/main" id="{3848187F-67F3-4FB3-A0D9-E767A539E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3018729"/>
      </p:ext>
    </p:extLst>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7AF55BC124B7E441A2007AA00577129C" ma:contentTypeVersion="2" ma:contentTypeDescription="새 문서를 만듭니다." ma:contentTypeScope="" ma:versionID="aa0dadb19cce248011e7f210a89dbcf5">
  <xsd:schema xmlns:xsd="http://www.w3.org/2001/XMLSchema" xmlns:xs="http://www.w3.org/2001/XMLSchema" xmlns:p="http://schemas.microsoft.com/office/2006/metadata/properties" xmlns:ns3="0f9a1815-b903-4ac1-adf6-882b68e65244" targetNamespace="http://schemas.microsoft.com/office/2006/metadata/properties" ma:root="true" ma:fieldsID="83335bed825460e3b2d9521a505a3dba" ns3:_="">
    <xsd:import namespace="0f9a1815-b903-4ac1-adf6-882b68e6524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a1815-b903-4ac1-adf6-882b68e652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4ACCBD-6A02-49B6-BB49-ECD2BD8C3B9C}">
  <ds:schemaRefs>
    <ds:schemaRef ds:uri="http://schemas.microsoft.com/sharepoint/v3/contenttype/forms"/>
  </ds:schemaRefs>
</ds:datastoreItem>
</file>

<file path=customXml/itemProps2.xml><?xml version="1.0" encoding="utf-8"?>
<ds:datastoreItem xmlns:ds="http://schemas.openxmlformats.org/officeDocument/2006/customXml" ds:itemID="{F1F55A01-1425-48C1-83F1-CEA299F3D8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9a1815-b903-4ac1-adf6-882b68e652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43548A-F6C6-4EB5-91F6-F5EC36C865B4}">
  <ds:schemaRefs>
    <ds:schemaRef ds:uri="http://www.w3.org/XML/1998/namespace"/>
    <ds:schemaRef ds:uri="http://purl.org/dc/elements/1.1/"/>
    <ds:schemaRef ds:uri="http://purl.org/dc/dcmitype/"/>
    <ds:schemaRef ds:uri="http://purl.org/dc/terms/"/>
    <ds:schemaRef ds:uri="0f9a1815-b903-4ac1-adf6-882b68e65244"/>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270</TotalTime>
  <Words>2362</Words>
  <Application>Microsoft Office PowerPoint</Application>
  <PresentationFormat>와이드스크린</PresentationFormat>
  <Paragraphs>448</Paragraphs>
  <Slides>21</Slides>
  <Notes>21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21</vt:i4>
      </vt:variant>
    </vt:vector>
  </HeadingPairs>
  <TitlesOfParts>
    <vt:vector size="29" baseType="lpstr">
      <vt:lpstr>Arial</vt:lpstr>
      <vt:lpstr>맑은 고딕</vt:lpstr>
      <vt:lpstr>배달의민족 한나체 Pro</vt:lpstr>
      <vt:lpstr>맑은 고딕</vt:lpstr>
      <vt:lpstr>배달의민족 도현</vt:lpstr>
      <vt:lpstr>배달의민족 한나체 Air</vt:lpstr>
      <vt:lpstr>SFMono-Regular</vt:lpstr>
      <vt:lpstr>Office 테마</vt:lpstr>
      <vt:lpstr>기적을 이루고 싶조</vt:lpstr>
      <vt:lpstr>목차</vt:lpstr>
      <vt:lpstr>목표</vt:lpstr>
      <vt:lpstr>변동 및 추가 내용</vt:lpstr>
      <vt:lpstr>변동 및 추가 내용</vt:lpstr>
      <vt:lpstr>설계 환경</vt:lpstr>
      <vt:lpstr>설계 환경</vt:lpstr>
      <vt:lpstr>설계 환경</vt:lpstr>
      <vt:lpstr>설계 결과</vt:lpstr>
      <vt:lpstr>설계 결과</vt:lpstr>
      <vt:lpstr>설계 결과</vt:lpstr>
      <vt:lpstr>설계 결과</vt:lpstr>
      <vt:lpstr>설계 결과</vt:lpstr>
      <vt:lpstr>설계 내용</vt:lpstr>
      <vt:lpstr>설계 내용</vt:lpstr>
      <vt:lpstr>설계 내용</vt:lpstr>
      <vt:lpstr>설계 내용</vt:lpstr>
      <vt:lpstr>설계 내용</vt:lpstr>
      <vt:lpstr>설계 내용</vt:lpstr>
      <vt:lpstr>교훈</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기적을 이루고 싶조</dc:title>
  <dc:creator>허민(2017154041)</dc:creator>
  <cp:lastModifiedBy>허민(2017154041)</cp:lastModifiedBy>
  <cp:revision>28</cp:revision>
  <dcterms:created xsi:type="dcterms:W3CDTF">2021-04-30T06:27:58Z</dcterms:created>
  <dcterms:modified xsi:type="dcterms:W3CDTF">2021-05-29T08:15:12Z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0x0101007AF55BC124B7E441A2007AA00577129C</vt:lpwstr>
  </property>
</Properties>
</file>